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9" d="100"/>
          <a:sy n="39"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6000" y="1049337"/>
            <a:ext cx="16256000" cy="1397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rgbClr val="004AA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300" b="0" i="0">
                <a:solidFill>
                  <a:srgbClr val="004AAC"/>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9270999" y="3987798"/>
            <a:ext cx="7991474" cy="5267324"/>
          </a:xfrm>
          <a:prstGeom prst="rect">
            <a:avLst/>
          </a:prstGeom>
        </p:spPr>
      </p:pic>
      <p:sp>
        <p:nvSpPr>
          <p:cNvPr id="2" name="Holder 2"/>
          <p:cNvSpPr>
            <a:spLocks noGrp="1"/>
          </p:cNvSpPr>
          <p:nvPr>
            <p:ph type="title"/>
          </p:nvPr>
        </p:nvSpPr>
        <p:spPr/>
        <p:txBody>
          <a:bodyPr lIns="0" tIns="0" rIns="0" bIns="0"/>
          <a:lstStyle>
            <a:lvl1pPr>
              <a:defRPr sz="9000" b="1" i="0">
                <a:solidFill>
                  <a:srgbClr val="004AAC"/>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858450" y="295008"/>
            <a:ext cx="7429530" cy="8097205"/>
          </a:xfrm>
          <a:prstGeom prst="rect">
            <a:avLst/>
          </a:prstGeom>
        </p:spPr>
      </p:pic>
      <p:sp>
        <p:nvSpPr>
          <p:cNvPr id="17" name="bg object 17"/>
          <p:cNvSpPr/>
          <p:nvPr/>
        </p:nvSpPr>
        <p:spPr>
          <a:xfrm>
            <a:off x="4321667" y="9258300"/>
            <a:ext cx="7721600" cy="1028700"/>
          </a:xfrm>
          <a:custGeom>
            <a:avLst/>
            <a:gdLst/>
            <a:ahLst/>
            <a:cxnLst/>
            <a:rect l="l" t="t" r="r" b="b"/>
            <a:pathLst>
              <a:path w="7721600" h="1028700">
                <a:moveTo>
                  <a:pt x="7721512" y="1028699"/>
                </a:moveTo>
                <a:lnTo>
                  <a:pt x="7668919" y="1028699"/>
                </a:lnTo>
                <a:lnTo>
                  <a:pt x="6692399" y="26276"/>
                </a:lnTo>
                <a:lnTo>
                  <a:pt x="6719389" y="0"/>
                </a:lnTo>
                <a:lnTo>
                  <a:pt x="7721512" y="1028699"/>
                </a:lnTo>
                <a:close/>
              </a:path>
              <a:path w="7721600" h="1028700">
                <a:moveTo>
                  <a:pt x="7415842" y="1028699"/>
                </a:moveTo>
                <a:lnTo>
                  <a:pt x="7365192" y="1028699"/>
                </a:lnTo>
                <a:lnTo>
                  <a:pt x="6388199" y="25790"/>
                </a:lnTo>
                <a:lnTo>
                  <a:pt x="6414195" y="482"/>
                </a:lnTo>
                <a:lnTo>
                  <a:pt x="7415842" y="1028699"/>
                </a:lnTo>
                <a:close/>
              </a:path>
              <a:path w="7721600" h="1028700">
                <a:moveTo>
                  <a:pt x="7110173" y="1028699"/>
                </a:moveTo>
                <a:lnTo>
                  <a:pt x="7061465" y="1028699"/>
                </a:lnTo>
                <a:lnTo>
                  <a:pt x="6083999" y="25305"/>
                </a:lnTo>
                <a:lnTo>
                  <a:pt x="6108998" y="967"/>
                </a:lnTo>
                <a:lnTo>
                  <a:pt x="7110173" y="1028699"/>
                </a:lnTo>
                <a:close/>
              </a:path>
              <a:path w="7721600" h="1028700">
                <a:moveTo>
                  <a:pt x="6804503" y="1028699"/>
                </a:moveTo>
                <a:lnTo>
                  <a:pt x="6757738" y="1028699"/>
                </a:lnTo>
                <a:lnTo>
                  <a:pt x="5779799" y="24819"/>
                </a:lnTo>
                <a:lnTo>
                  <a:pt x="5803801" y="1453"/>
                </a:lnTo>
                <a:lnTo>
                  <a:pt x="6804503" y="1028699"/>
                </a:lnTo>
                <a:close/>
              </a:path>
              <a:path w="7721600" h="1028700">
                <a:moveTo>
                  <a:pt x="6498834" y="1028699"/>
                </a:moveTo>
                <a:lnTo>
                  <a:pt x="6454010" y="1028699"/>
                </a:lnTo>
                <a:lnTo>
                  <a:pt x="5475599" y="24334"/>
                </a:lnTo>
                <a:lnTo>
                  <a:pt x="5498604" y="1938"/>
                </a:lnTo>
                <a:lnTo>
                  <a:pt x="6498834" y="1028699"/>
                </a:lnTo>
                <a:close/>
              </a:path>
              <a:path w="7721600" h="1028700">
                <a:moveTo>
                  <a:pt x="6193164" y="1028699"/>
                </a:moveTo>
                <a:lnTo>
                  <a:pt x="6150283" y="1028699"/>
                </a:lnTo>
                <a:lnTo>
                  <a:pt x="5171399" y="23849"/>
                </a:lnTo>
                <a:lnTo>
                  <a:pt x="5193407" y="2423"/>
                </a:lnTo>
                <a:lnTo>
                  <a:pt x="6193164" y="1028699"/>
                </a:lnTo>
                <a:close/>
              </a:path>
              <a:path w="7721600" h="1028700">
                <a:moveTo>
                  <a:pt x="5887495" y="1028699"/>
                </a:moveTo>
                <a:lnTo>
                  <a:pt x="5846555" y="1028699"/>
                </a:lnTo>
                <a:lnTo>
                  <a:pt x="4867199" y="23364"/>
                </a:lnTo>
                <a:lnTo>
                  <a:pt x="4888210" y="2908"/>
                </a:lnTo>
                <a:lnTo>
                  <a:pt x="5887495" y="1028699"/>
                </a:lnTo>
                <a:close/>
              </a:path>
              <a:path w="7721600" h="1028700">
                <a:moveTo>
                  <a:pt x="5581825" y="1028699"/>
                </a:moveTo>
                <a:lnTo>
                  <a:pt x="5542828" y="1028699"/>
                </a:lnTo>
                <a:lnTo>
                  <a:pt x="4562999" y="22878"/>
                </a:lnTo>
                <a:lnTo>
                  <a:pt x="4583013" y="3394"/>
                </a:lnTo>
                <a:lnTo>
                  <a:pt x="5581825" y="1028699"/>
                </a:lnTo>
                <a:close/>
              </a:path>
              <a:path w="7721600" h="1028700">
                <a:moveTo>
                  <a:pt x="5276155" y="1028699"/>
                </a:moveTo>
                <a:lnTo>
                  <a:pt x="5239101" y="1028699"/>
                </a:lnTo>
                <a:lnTo>
                  <a:pt x="4258799" y="22393"/>
                </a:lnTo>
                <a:lnTo>
                  <a:pt x="4277817" y="3879"/>
                </a:lnTo>
                <a:lnTo>
                  <a:pt x="5276155" y="1028699"/>
                </a:lnTo>
                <a:close/>
              </a:path>
              <a:path w="7721600" h="1028700">
                <a:moveTo>
                  <a:pt x="4970485" y="1028699"/>
                </a:moveTo>
                <a:lnTo>
                  <a:pt x="4935373" y="1028699"/>
                </a:lnTo>
                <a:lnTo>
                  <a:pt x="3954599" y="21908"/>
                </a:lnTo>
                <a:lnTo>
                  <a:pt x="3972619" y="4365"/>
                </a:lnTo>
                <a:lnTo>
                  <a:pt x="4970485" y="1028699"/>
                </a:lnTo>
                <a:close/>
              </a:path>
              <a:path w="7721600" h="1028700">
                <a:moveTo>
                  <a:pt x="4664816" y="1028699"/>
                </a:moveTo>
                <a:lnTo>
                  <a:pt x="4631646" y="1028699"/>
                </a:lnTo>
                <a:lnTo>
                  <a:pt x="3650399" y="21423"/>
                </a:lnTo>
                <a:lnTo>
                  <a:pt x="3667423" y="4850"/>
                </a:lnTo>
                <a:lnTo>
                  <a:pt x="4664816" y="1028699"/>
                </a:lnTo>
                <a:close/>
              </a:path>
              <a:path w="7721600" h="1028700">
                <a:moveTo>
                  <a:pt x="4359146" y="1028699"/>
                </a:moveTo>
                <a:lnTo>
                  <a:pt x="4327919" y="1028699"/>
                </a:lnTo>
                <a:lnTo>
                  <a:pt x="3346199" y="20937"/>
                </a:lnTo>
                <a:lnTo>
                  <a:pt x="3362226" y="5335"/>
                </a:lnTo>
                <a:lnTo>
                  <a:pt x="4359146" y="1028699"/>
                </a:lnTo>
                <a:close/>
              </a:path>
              <a:path w="7721600" h="1028700">
                <a:moveTo>
                  <a:pt x="4053476" y="1028699"/>
                </a:moveTo>
                <a:lnTo>
                  <a:pt x="4024191" y="1028699"/>
                </a:lnTo>
                <a:lnTo>
                  <a:pt x="3041999" y="20452"/>
                </a:lnTo>
                <a:lnTo>
                  <a:pt x="3057028" y="5820"/>
                </a:lnTo>
                <a:lnTo>
                  <a:pt x="4053476" y="1028699"/>
                </a:lnTo>
                <a:close/>
              </a:path>
              <a:path w="7721600" h="1028700">
                <a:moveTo>
                  <a:pt x="3747807" y="1028699"/>
                </a:moveTo>
                <a:lnTo>
                  <a:pt x="3720464" y="1028699"/>
                </a:lnTo>
                <a:lnTo>
                  <a:pt x="2737799" y="19967"/>
                </a:lnTo>
                <a:lnTo>
                  <a:pt x="2751832" y="6305"/>
                </a:lnTo>
                <a:lnTo>
                  <a:pt x="3747807" y="1028699"/>
                </a:lnTo>
                <a:close/>
              </a:path>
              <a:path w="7721600" h="1028700">
                <a:moveTo>
                  <a:pt x="3442137" y="1028699"/>
                </a:moveTo>
                <a:lnTo>
                  <a:pt x="3416737" y="1028699"/>
                </a:lnTo>
                <a:lnTo>
                  <a:pt x="2433599" y="19481"/>
                </a:lnTo>
                <a:lnTo>
                  <a:pt x="2446635" y="6791"/>
                </a:lnTo>
                <a:lnTo>
                  <a:pt x="3442137" y="1028699"/>
                </a:lnTo>
                <a:close/>
              </a:path>
              <a:path w="7721600" h="1028700">
                <a:moveTo>
                  <a:pt x="3136467" y="1028699"/>
                </a:moveTo>
                <a:lnTo>
                  <a:pt x="3113010" y="1028699"/>
                </a:lnTo>
                <a:lnTo>
                  <a:pt x="2129400" y="18996"/>
                </a:lnTo>
                <a:lnTo>
                  <a:pt x="2141438" y="7276"/>
                </a:lnTo>
                <a:lnTo>
                  <a:pt x="3136467" y="1028699"/>
                </a:lnTo>
                <a:close/>
              </a:path>
              <a:path w="7721600" h="1028700">
                <a:moveTo>
                  <a:pt x="2830798" y="1028699"/>
                </a:moveTo>
                <a:lnTo>
                  <a:pt x="2809282" y="1028699"/>
                </a:lnTo>
                <a:lnTo>
                  <a:pt x="1825200" y="18511"/>
                </a:lnTo>
                <a:lnTo>
                  <a:pt x="1836241" y="7761"/>
                </a:lnTo>
                <a:lnTo>
                  <a:pt x="2830798" y="1028699"/>
                </a:lnTo>
                <a:close/>
              </a:path>
              <a:path w="7721600" h="1028700">
                <a:moveTo>
                  <a:pt x="2525128" y="1028699"/>
                </a:moveTo>
                <a:lnTo>
                  <a:pt x="2505555" y="1028699"/>
                </a:lnTo>
                <a:lnTo>
                  <a:pt x="1520999" y="18026"/>
                </a:lnTo>
                <a:lnTo>
                  <a:pt x="1531044" y="8246"/>
                </a:lnTo>
                <a:lnTo>
                  <a:pt x="2525128" y="1028699"/>
                </a:lnTo>
                <a:close/>
              </a:path>
              <a:path w="7721600" h="1028700">
                <a:moveTo>
                  <a:pt x="2219459" y="1028699"/>
                </a:moveTo>
                <a:lnTo>
                  <a:pt x="2201827" y="1028699"/>
                </a:lnTo>
                <a:lnTo>
                  <a:pt x="1216799" y="17540"/>
                </a:lnTo>
                <a:lnTo>
                  <a:pt x="1225847" y="8732"/>
                </a:lnTo>
                <a:lnTo>
                  <a:pt x="2219459" y="1028699"/>
                </a:lnTo>
                <a:close/>
              </a:path>
              <a:path w="7721600" h="1028700">
                <a:moveTo>
                  <a:pt x="1913789" y="1028699"/>
                </a:moveTo>
                <a:lnTo>
                  <a:pt x="1898100" y="1028699"/>
                </a:lnTo>
                <a:lnTo>
                  <a:pt x="912599" y="17055"/>
                </a:lnTo>
                <a:lnTo>
                  <a:pt x="920650" y="9217"/>
                </a:lnTo>
                <a:lnTo>
                  <a:pt x="1913789" y="1028699"/>
                </a:lnTo>
                <a:close/>
              </a:path>
              <a:path w="7721600" h="1028700">
                <a:moveTo>
                  <a:pt x="1608119" y="1028699"/>
                </a:moveTo>
                <a:lnTo>
                  <a:pt x="1594373" y="1028699"/>
                </a:lnTo>
                <a:lnTo>
                  <a:pt x="608399" y="16570"/>
                </a:lnTo>
                <a:lnTo>
                  <a:pt x="615453" y="9703"/>
                </a:lnTo>
                <a:lnTo>
                  <a:pt x="1608119" y="1028699"/>
                </a:lnTo>
                <a:close/>
              </a:path>
              <a:path w="7721600" h="1028700">
                <a:moveTo>
                  <a:pt x="1302449" y="1028699"/>
                </a:moveTo>
                <a:lnTo>
                  <a:pt x="1290645" y="1028699"/>
                </a:lnTo>
                <a:lnTo>
                  <a:pt x="304199" y="16085"/>
                </a:lnTo>
                <a:lnTo>
                  <a:pt x="310257" y="10188"/>
                </a:lnTo>
                <a:lnTo>
                  <a:pt x="1302449" y="1028699"/>
                </a:lnTo>
                <a:close/>
              </a:path>
              <a:path w="7721600" h="1028700">
                <a:moveTo>
                  <a:pt x="996780" y="1028699"/>
                </a:moveTo>
                <a:lnTo>
                  <a:pt x="986918" y="1028699"/>
                </a:lnTo>
                <a:lnTo>
                  <a:pt x="0" y="15599"/>
                </a:lnTo>
                <a:lnTo>
                  <a:pt x="5060" y="10673"/>
                </a:lnTo>
                <a:lnTo>
                  <a:pt x="996780" y="1028699"/>
                </a:lnTo>
                <a:close/>
              </a:path>
            </a:pathLst>
          </a:custGeom>
          <a:solidFill>
            <a:srgbClr val="5CE1E6"/>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1028700" y="775608"/>
            <a:ext cx="2324099" cy="1371599"/>
          </a:xfrm>
          <a:prstGeom prst="rect">
            <a:avLst/>
          </a:prstGeom>
        </p:spPr>
      </p:pic>
      <p:sp>
        <p:nvSpPr>
          <p:cNvPr id="2" name="Holder 2"/>
          <p:cNvSpPr>
            <a:spLocks noGrp="1"/>
          </p:cNvSpPr>
          <p:nvPr>
            <p:ph type="title"/>
          </p:nvPr>
        </p:nvSpPr>
        <p:spPr/>
        <p:txBody>
          <a:bodyPr lIns="0" tIns="0" rIns="0" bIns="0"/>
          <a:lstStyle>
            <a:lvl1pPr>
              <a:defRPr sz="9000" b="1" i="0">
                <a:solidFill>
                  <a:srgbClr val="004AA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8167" y="1016000"/>
            <a:ext cx="16771664" cy="3003550"/>
          </a:xfrm>
          <a:prstGeom prst="rect">
            <a:avLst/>
          </a:prstGeom>
        </p:spPr>
        <p:txBody>
          <a:bodyPr wrap="square" lIns="0" tIns="0" rIns="0" bIns="0">
            <a:spAutoFit/>
          </a:bodyPr>
          <a:lstStyle>
            <a:lvl1pPr>
              <a:defRPr sz="9000" b="1" i="0">
                <a:solidFill>
                  <a:srgbClr val="004AAC"/>
                </a:solidFill>
                <a:latin typeface="Tahoma"/>
                <a:cs typeface="Tahoma"/>
              </a:defRPr>
            </a:lvl1pPr>
          </a:lstStyle>
          <a:p>
            <a:endParaRPr/>
          </a:p>
        </p:txBody>
      </p:sp>
      <p:sp>
        <p:nvSpPr>
          <p:cNvPr id="3" name="Holder 3"/>
          <p:cNvSpPr>
            <a:spLocks noGrp="1"/>
          </p:cNvSpPr>
          <p:nvPr>
            <p:ph type="body" idx="1"/>
          </p:nvPr>
        </p:nvSpPr>
        <p:spPr>
          <a:xfrm>
            <a:off x="1158874" y="3871192"/>
            <a:ext cx="15970250" cy="5930900"/>
          </a:xfrm>
          <a:prstGeom prst="rect">
            <a:avLst/>
          </a:prstGeom>
        </p:spPr>
        <p:txBody>
          <a:bodyPr wrap="square" lIns="0" tIns="0" rIns="0" bIns="0">
            <a:spAutoFit/>
          </a:bodyPr>
          <a:lstStyle>
            <a:lvl1pPr>
              <a:defRPr sz="3300" b="0" i="0">
                <a:solidFill>
                  <a:srgbClr val="004AAC"/>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10/8/2023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26897" y="1028982"/>
            <a:ext cx="490855" cy="828675"/>
            <a:chOff x="1126897" y="1028982"/>
            <a:chExt cx="490855" cy="828675"/>
          </a:xfrm>
        </p:grpSpPr>
        <p:pic>
          <p:nvPicPr>
            <p:cNvPr id="3" name="object 3"/>
            <p:cNvPicPr/>
            <p:nvPr/>
          </p:nvPicPr>
          <p:blipFill>
            <a:blip r:embed="rId2" cstate="print"/>
            <a:stretch>
              <a:fillRect/>
            </a:stretch>
          </p:blipFill>
          <p:spPr>
            <a:xfrm>
              <a:off x="1182084" y="1028982"/>
              <a:ext cx="374303" cy="348611"/>
            </a:xfrm>
            <a:prstGeom prst="rect">
              <a:avLst/>
            </a:prstGeom>
          </p:spPr>
        </p:pic>
        <p:pic>
          <p:nvPicPr>
            <p:cNvPr id="4" name="object 4"/>
            <p:cNvPicPr/>
            <p:nvPr/>
          </p:nvPicPr>
          <p:blipFill>
            <a:blip r:embed="rId3" cstate="print"/>
            <a:stretch>
              <a:fillRect/>
            </a:stretch>
          </p:blipFill>
          <p:spPr>
            <a:xfrm>
              <a:off x="1126897" y="1279859"/>
              <a:ext cx="490490" cy="577264"/>
            </a:xfrm>
            <a:prstGeom prst="rect">
              <a:avLst/>
            </a:prstGeom>
          </p:spPr>
        </p:pic>
      </p:grpSp>
      <p:pic>
        <p:nvPicPr>
          <p:cNvPr id="5" name="object 5"/>
          <p:cNvPicPr/>
          <p:nvPr/>
        </p:nvPicPr>
        <p:blipFill>
          <a:blip r:embed="rId4" cstate="print">
            <a:alphaModFix amt="35000"/>
          </a:blip>
          <a:stretch>
            <a:fillRect/>
          </a:stretch>
        </p:blipFill>
        <p:spPr>
          <a:xfrm>
            <a:off x="10858450" y="295006"/>
            <a:ext cx="7429530" cy="8097205"/>
          </a:xfrm>
          <a:prstGeom prst="rect">
            <a:avLst/>
          </a:prstGeom>
        </p:spPr>
      </p:pic>
      <p:sp>
        <p:nvSpPr>
          <p:cNvPr id="6" name="object 6"/>
          <p:cNvSpPr/>
          <p:nvPr/>
        </p:nvSpPr>
        <p:spPr>
          <a:xfrm>
            <a:off x="4321667" y="9258300"/>
            <a:ext cx="7721600" cy="1028700"/>
          </a:xfrm>
          <a:custGeom>
            <a:avLst/>
            <a:gdLst/>
            <a:ahLst/>
            <a:cxnLst/>
            <a:rect l="l" t="t" r="r" b="b"/>
            <a:pathLst>
              <a:path w="7721600" h="1028700">
                <a:moveTo>
                  <a:pt x="7721512" y="1028699"/>
                </a:moveTo>
                <a:lnTo>
                  <a:pt x="7668919" y="1028699"/>
                </a:lnTo>
                <a:lnTo>
                  <a:pt x="6692399" y="26276"/>
                </a:lnTo>
                <a:lnTo>
                  <a:pt x="6719389" y="0"/>
                </a:lnTo>
                <a:lnTo>
                  <a:pt x="7721512" y="1028699"/>
                </a:lnTo>
                <a:close/>
              </a:path>
              <a:path w="7721600" h="1028700">
                <a:moveTo>
                  <a:pt x="7415842" y="1028699"/>
                </a:moveTo>
                <a:lnTo>
                  <a:pt x="7365192" y="1028699"/>
                </a:lnTo>
                <a:lnTo>
                  <a:pt x="6388199" y="25790"/>
                </a:lnTo>
                <a:lnTo>
                  <a:pt x="6414195" y="482"/>
                </a:lnTo>
                <a:lnTo>
                  <a:pt x="7415842" y="1028699"/>
                </a:lnTo>
                <a:close/>
              </a:path>
              <a:path w="7721600" h="1028700">
                <a:moveTo>
                  <a:pt x="7110173" y="1028699"/>
                </a:moveTo>
                <a:lnTo>
                  <a:pt x="7061465" y="1028699"/>
                </a:lnTo>
                <a:lnTo>
                  <a:pt x="6083999" y="25305"/>
                </a:lnTo>
                <a:lnTo>
                  <a:pt x="6108998" y="967"/>
                </a:lnTo>
                <a:lnTo>
                  <a:pt x="7110173" y="1028699"/>
                </a:lnTo>
                <a:close/>
              </a:path>
              <a:path w="7721600" h="1028700">
                <a:moveTo>
                  <a:pt x="6804503" y="1028699"/>
                </a:moveTo>
                <a:lnTo>
                  <a:pt x="6757738" y="1028699"/>
                </a:lnTo>
                <a:lnTo>
                  <a:pt x="5779799" y="24819"/>
                </a:lnTo>
                <a:lnTo>
                  <a:pt x="5803801" y="1453"/>
                </a:lnTo>
                <a:lnTo>
                  <a:pt x="6804503" y="1028699"/>
                </a:lnTo>
                <a:close/>
              </a:path>
              <a:path w="7721600" h="1028700">
                <a:moveTo>
                  <a:pt x="6498834" y="1028699"/>
                </a:moveTo>
                <a:lnTo>
                  <a:pt x="6454010" y="1028699"/>
                </a:lnTo>
                <a:lnTo>
                  <a:pt x="5475599" y="24334"/>
                </a:lnTo>
                <a:lnTo>
                  <a:pt x="5498604" y="1938"/>
                </a:lnTo>
                <a:lnTo>
                  <a:pt x="6498834" y="1028699"/>
                </a:lnTo>
                <a:close/>
              </a:path>
              <a:path w="7721600" h="1028700">
                <a:moveTo>
                  <a:pt x="6193164" y="1028699"/>
                </a:moveTo>
                <a:lnTo>
                  <a:pt x="6150283" y="1028699"/>
                </a:lnTo>
                <a:lnTo>
                  <a:pt x="5171399" y="23849"/>
                </a:lnTo>
                <a:lnTo>
                  <a:pt x="5193407" y="2423"/>
                </a:lnTo>
                <a:lnTo>
                  <a:pt x="6193164" y="1028699"/>
                </a:lnTo>
                <a:close/>
              </a:path>
              <a:path w="7721600" h="1028700">
                <a:moveTo>
                  <a:pt x="5887495" y="1028699"/>
                </a:moveTo>
                <a:lnTo>
                  <a:pt x="5846555" y="1028699"/>
                </a:lnTo>
                <a:lnTo>
                  <a:pt x="4867199" y="23364"/>
                </a:lnTo>
                <a:lnTo>
                  <a:pt x="4888210" y="2908"/>
                </a:lnTo>
                <a:lnTo>
                  <a:pt x="5887495" y="1028699"/>
                </a:lnTo>
                <a:close/>
              </a:path>
              <a:path w="7721600" h="1028700">
                <a:moveTo>
                  <a:pt x="5581825" y="1028699"/>
                </a:moveTo>
                <a:lnTo>
                  <a:pt x="5542828" y="1028699"/>
                </a:lnTo>
                <a:lnTo>
                  <a:pt x="4562999" y="22878"/>
                </a:lnTo>
                <a:lnTo>
                  <a:pt x="4583013" y="3394"/>
                </a:lnTo>
                <a:lnTo>
                  <a:pt x="5581825" y="1028699"/>
                </a:lnTo>
                <a:close/>
              </a:path>
              <a:path w="7721600" h="1028700">
                <a:moveTo>
                  <a:pt x="5276155" y="1028699"/>
                </a:moveTo>
                <a:lnTo>
                  <a:pt x="5239101" y="1028699"/>
                </a:lnTo>
                <a:lnTo>
                  <a:pt x="4258799" y="22393"/>
                </a:lnTo>
                <a:lnTo>
                  <a:pt x="4277817" y="3879"/>
                </a:lnTo>
                <a:lnTo>
                  <a:pt x="5276155" y="1028699"/>
                </a:lnTo>
                <a:close/>
              </a:path>
              <a:path w="7721600" h="1028700">
                <a:moveTo>
                  <a:pt x="4970485" y="1028699"/>
                </a:moveTo>
                <a:lnTo>
                  <a:pt x="4935373" y="1028699"/>
                </a:lnTo>
                <a:lnTo>
                  <a:pt x="3954599" y="21908"/>
                </a:lnTo>
                <a:lnTo>
                  <a:pt x="3972619" y="4365"/>
                </a:lnTo>
                <a:lnTo>
                  <a:pt x="4970485" y="1028699"/>
                </a:lnTo>
                <a:close/>
              </a:path>
              <a:path w="7721600" h="1028700">
                <a:moveTo>
                  <a:pt x="4664816" y="1028699"/>
                </a:moveTo>
                <a:lnTo>
                  <a:pt x="4631646" y="1028699"/>
                </a:lnTo>
                <a:lnTo>
                  <a:pt x="3650399" y="21423"/>
                </a:lnTo>
                <a:lnTo>
                  <a:pt x="3667423" y="4850"/>
                </a:lnTo>
                <a:lnTo>
                  <a:pt x="4664816" y="1028699"/>
                </a:lnTo>
                <a:close/>
              </a:path>
              <a:path w="7721600" h="1028700">
                <a:moveTo>
                  <a:pt x="4359146" y="1028699"/>
                </a:moveTo>
                <a:lnTo>
                  <a:pt x="4327919" y="1028699"/>
                </a:lnTo>
                <a:lnTo>
                  <a:pt x="3346199" y="20937"/>
                </a:lnTo>
                <a:lnTo>
                  <a:pt x="3362226" y="5335"/>
                </a:lnTo>
                <a:lnTo>
                  <a:pt x="4359146" y="1028699"/>
                </a:lnTo>
                <a:close/>
              </a:path>
              <a:path w="7721600" h="1028700">
                <a:moveTo>
                  <a:pt x="4053476" y="1028699"/>
                </a:moveTo>
                <a:lnTo>
                  <a:pt x="4024191" y="1028699"/>
                </a:lnTo>
                <a:lnTo>
                  <a:pt x="3041999" y="20452"/>
                </a:lnTo>
                <a:lnTo>
                  <a:pt x="3057028" y="5820"/>
                </a:lnTo>
                <a:lnTo>
                  <a:pt x="4053476" y="1028699"/>
                </a:lnTo>
                <a:close/>
              </a:path>
              <a:path w="7721600" h="1028700">
                <a:moveTo>
                  <a:pt x="3747807" y="1028699"/>
                </a:moveTo>
                <a:lnTo>
                  <a:pt x="3720464" y="1028699"/>
                </a:lnTo>
                <a:lnTo>
                  <a:pt x="2737799" y="19967"/>
                </a:lnTo>
                <a:lnTo>
                  <a:pt x="2751832" y="6305"/>
                </a:lnTo>
                <a:lnTo>
                  <a:pt x="3747807" y="1028699"/>
                </a:lnTo>
                <a:close/>
              </a:path>
              <a:path w="7721600" h="1028700">
                <a:moveTo>
                  <a:pt x="3442137" y="1028699"/>
                </a:moveTo>
                <a:lnTo>
                  <a:pt x="3416737" y="1028699"/>
                </a:lnTo>
                <a:lnTo>
                  <a:pt x="2433599" y="19481"/>
                </a:lnTo>
                <a:lnTo>
                  <a:pt x="2446635" y="6791"/>
                </a:lnTo>
                <a:lnTo>
                  <a:pt x="3442137" y="1028699"/>
                </a:lnTo>
                <a:close/>
              </a:path>
              <a:path w="7721600" h="1028700">
                <a:moveTo>
                  <a:pt x="3136467" y="1028699"/>
                </a:moveTo>
                <a:lnTo>
                  <a:pt x="3113010" y="1028699"/>
                </a:lnTo>
                <a:lnTo>
                  <a:pt x="2129400" y="18996"/>
                </a:lnTo>
                <a:lnTo>
                  <a:pt x="2141438" y="7276"/>
                </a:lnTo>
                <a:lnTo>
                  <a:pt x="3136467" y="1028699"/>
                </a:lnTo>
                <a:close/>
              </a:path>
              <a:path w="7721600" h="1028700">
                <a:moveTo>
                  <a:pt x="2830798" y="1028699"/>
                </a:moveTo>
                <a:lnTo>
                  <a:pt x="2809282" y="1028699"/>
                </a:lnTo>
                <a:lnTo>
                  <a:pt x="1825200" y="18511"/>
                </a:lnTo>
                <a:lnTo>
                  <a:pt x="1836241" y="7761"/>
                </a:lnTo>
                <a:lnTo>
                  <a:pt x="2830798" y="1028699"/>
                </a:lnTo>
                <a:close/>
              </a:path>
              <a:path w="7721600" h="1028700">
                <a:moveTo>
                  <a:pt x="2525128" y="1028699"/>
                </a:moveTo>
                <a:lnTo>
                  <a:pt x="2505555" y="1028699"/>
                </a:lnTo>
                <a:lnTo>
                  <a:pt x="1520999" y="18026"/>
                </a:lnTo>
                <a:lnTo>
                  <a:pt x="1531044" y="8246"/>
                </a:lnTo>
                <a:lnTo>
                  <a:pt x="2525128" y="1028699"/>
                </a:lnTo>
                <a:close/>
              </a:path>
              <a:path w="7721600" h="1028700">
                <a:moveTo>
                  <a:pt x="2219459" y="1028699"/>
                </a:moveTo>
                <a:lnTo>
                  <a:pt x="2201827" y="1028699"/>
                </a:lnTo>
                <a:lnTo>
                  <a:pt x="1216799" y="17540"/>
                </a:lnTo>
                <a:lnTo>
                  <a:pt x="1225847" y="8732"/>
                </a:lnTo>
                <a:lnTo>
                  <a:pt x="2219459" y="1028699"/>
                </a:lnTo>
                <a:close/>
              </a:path>
              <a:path w="7721600" h="1028700">
                <a:moveTo>
                  <a:pt x="1913789" y="1028699"/>
                </a:moveTo>
                <a:lnTo>
                  <a:pt x="1898100" y="1028699"/>
                </a:lnTo>
                <a:lnTo>
                  <a:pt x="912599" y="17055"/>
                </a:lnTo>
                <a:lnTo>
                  <a:pt x="920650" y="9217"/>
                </a:lnTo>
                <a:lnTo>
                  <a:pt x="1913789" y="1028699"/>
                </a:lnTo>
                <a:close/>
              </a:path>
              <a:path w="7721600" h="1028700">
                <a:moveTo>
                  <a:pt x="1608119" y="1028699"/>
                </a:moveTo>
                <a:lnTo>
                  <a:pt x="1594373" y="1028699"/>
                </a:lnTo>
                <a:lnTo>
                  <a:pt x="608399" y="16570"/>
                </a:lnTo>
                <a:lnTo>
                  <a:pt x="615453" y="9703"/>
                </a:lnTo>
                <a:lnTo>
                  <a:pt x="1608119" y="1028699"/>
                </a:lnTo>
                <a:close/>
              </a:path>
              <a:path w="7721600" h="1028700">
                <a:moveTo>
                  <a:pt x="1302449" y="1028699"/>
                </a:moveTo>
                <a:lnTo>
                  <a:pt x="1290645" y="1028699"/>
                </a:lnTo>
                <a:lnTo>
                  <a:pt x="304199" y="16085"/>
                </a:lnTo>
                <a:lnTo>
                  <a:pt x="310257" y="10188"/>
                </a:lnTo>
                <a:lnTo>
                  <a:pt x="1302449" y="1028699"/>
                </a:lnTo>
                <a:close/>
              </a:path>
              <a:path w="7721600" h="1028700">
                <a:moveTo>
                  <a:pt x="996780" y="1028699"/>
                </a:moveTo>
                <a:lnTo>
                  <a:pt x="986918" y="1028699"/>
                </a:lnTo>
                <a:lnTo>
                  <a:pt x="0" y="15599"/>
                </a:lnTo>
                <a:lnTo>
                  <a:pt x="5060" y="10673"/>
                </a:lnTo>
                <a:lnTo>
                  <a:pt x="996780" y="1028699"/>
                </a:lnTo>
                <a:close/>
              </a:path>
            </a:pathLst>
          </a:custGeom>
          <a:solidFill>
            <a:srgbClr val="5CE1E6"/>
          </a:solidFill>
        </p:spPr>
        <p:txBody>
          <a:bodyPr wrap="square" lIns="0" tIns="0" rIns="0" bIns="0" rtlCol="0"/>
          <a:lstStyle/>
          <a:p>
            <a:endParaRPr/>
          </a:p>
        </p:txBody>
      </p:sp>
      <p:sp>
        <p:nvSpPr>
          <p:cNvPr id="7" name="object 7"/>
          <p:cNvSpPr txBox="1"/>
          <p:nvPr/>
        </p:nvSpPr>
        <p:spPr>
          <a:xfrm>
            <a:off x="1016000" y="3129386"/>
            <a:ext cx="12066270" cy="3347720"/>
          </a:xfrm>
          <a:prstGeom prst="rect">
            <a:avLst/>
          </a:prstGeom>
        </p:spPr>
        <p:txBody>
          <a:bodyPr vert="horz" wrap="square" lIns="0" tIns="353695" rIns="0" bIns="0" rtlCol="0">
            <a:spAutoFit/>
          </a:bodyPr>
          <a:lstStyle/>
          <a:p>
            <a:pPr marL="12700" marR="5080">
              <a:lnSpc>
                <a:spcPts val="11700"/>
              </a:lnSpc>
              <a:spcBef>
                <a:spcPts val="2785"/>
              </a:spcBef>
            </a:pPr>
            <a:r>
              <a:rPr sz="12050" b="1" spc="560" dirty="0">
                <a:solidFill>
                  <a:srgbClr val="004AAC"/>
                </a:solidFill>
                <a:latin typeface="Tahoma"/>
                <a:cs typeface="Tahoma"/>
              </a:rPr>
              <a:t>WEB </a:t>
            </a:r>
            <a:r>
              <a:rPr sz="12050" b="1" spc="565" dirty="0">
                <a:solidFill>
                  <a:srgbClr val="004AAC"/>
                </a:solidFill>
                <a:latin typeface="Tahoma"/>
                <a:cs typeface="Tahoma"/>
              </a:rPr>
              <a:t> </a:t>
            </a:r>
            <a:r>
              <a:rPr sz="12050" b="1" spc="105" dirty="0">
                <a:solidFill>
                  <a:srgbClr val="2AB4D4"/>
                </a:solidFill>
                <a:latin typeface="Tahoma"/>
                <a:cs typeface="Tahoma"/>
              </a:rPr>
              <a:t>D</a:t>
            </a:r>
            <a:r>
              <a:rPr sz="12050" b="1" spc="700" dirty="0">
                <a:solidFill>
                  <a:srgbClr val="2AB4D4"/>
                </a:solidFill>
                <a:latin typeface="Tahoma"/>
                <a:cs typeface="Tahoma"/>
              </a:rPr>
              <a:t>E</a:t>
            </a:r>
            <a:r>
              <a:rPr sz="12050" b="1" spc="645" dirty="0">
                <a:solidFill>
                  <a:srgbClr val="2AB4D4"/>
                </a:solidFill>
                <a:latin typeface="Tahoma"/>
                <a:cs typeface="Tahoma"/>
              </a:rPr>
              <a:t>V</a:t>
            </a:r>
            <a:r>
              <a:rPr sz="12050" b="1" spc="700" dirty="0">
                <a:solidFill>
                  <a:srgbClr val="2AB4D4"/>
                </a:solidFill>
                <a:latin typeface="Tahoma"/>
                <a:cs typeface="Tahoma"/>
              </a:rPr>
              <a:t>E</a:t>
            </a:r>
            <a:r>
              <a:rPr sz="12050" b="1" spc="-155" dirty="0">
                <a:solidFill>
                  <a:srgbClr val="2AB4D4"/>
                </a:solidFill>
                <a:latin typeface="Tahoma"/>
                <a:cs typeface="Tahoma"/>
              </a:rPr>
              <a:t>L</a:t>
            </a:r>
            <a:r>
              <a:rPr sz="12050" b="1" spc="409" dirty="0">
                <a:solidFill>
                  <a:srgbClr val="2AB4D4"/>
                </a:solidFill>
                <a:latin typeface="Tahoma"/>
                <a:cs typeface="Tahoma"/>
              </a:rPr>
              <a:t>O</a:t>
            </a:r>
            <a:r>
              <a:rPr sz="12050" b="1" spc="265" dirty="0">
                <a:solidFill>
                  <a:srgbClr val="2AB4D4"/>
                </a:solidFill>
                <a:latin typeface="Tahoma"/>
                <a:cs typeface="Tahoma"/>
              </a:rPr>
              <a:t>P</a:t>
            </a:r>
            <a:r>
              <a:rPr sz="12050" b="1" spc="195" dirty="0">
                <a:solidFill>
                  <a:srgbClr val="2AB4D4"/>
                </a:solidFill>
                <a:latin typeface="Tahoma"/>
                <a:cs typeface="Tahoma"/>
              </a:rPr>
              <a:t>M</a:t>
            </a:r>
            <a:r>
              <a:rPr sz="12050" b="1" spc="700" dirty="0">
                <a:solidFill>
                  <a:srgbClr val="2AB4D4"/>
                </a:solidFill>
                <a:latin typeface="Tahoma"/>
                <a:cs typeface="Tahoma"/>
              </a:rPr>
              <a:t>E</a:t>
            </a:r>
            <a:r>
              <a:rPr sz="12050" b="1" spc="175" dirty="0">
                <a:solidFill>
                  <a:srgbClr val="2AB4D4"/>
                </a:solidFill>
                <a:latin typeface="Tahoma"/>
                <a:cs typeface="Tahoma"/>
              </a:rPr>
              <a:t>N</a:t>
            </a:r>
            <a:r>
              <a:rPr sz="12050" b="1" spc="-20" dirty="0">
                <a:solidFill>
                  <a:srgbClr val="2AB4D4"/>
                </a:solidFill>
                <a:latin typeface="Tahoma"/>
                <a:cs typeface="Tahoma"/>
              </a:rPr>
              <a:t>T</a:t>
            </a:r>
            <a:endParaRPr sz="12050">
              <a:latin typeface="Tahoma"/>
              <a:cs typeface="Tahoma"/>
            </a:endParaRPr>
          </a:p>
        </p:txBody>
      </p:sp>
      <p:sp>
        <p:nvSpPr>
          <p:cNvPr id="8" name="object 8"/>
          <p:cNvSpPr txBox="1"/>
          <p:nvPr/>
        </p:nvSpPr>
        <p:spPr>
          <a:xfrm>
            <a:off x="11346514" y="8340252"/>
            <a:ext cx="4796790" cy="572135"/>
          </a:xfrm>
          <a:prstGeom prst="rect">
            <a:avLst/>
          </a:prstGeom>
        </p:spPr>
        <p:txBody>
          <a:bodyPr vert="horz" wrap="square" lIns="0" tIns="16510" rIns="0" bIns="0" rtlCol="0">
            <a:spAutoFit/>
          </a:bodyPr>
          <a:lstStyle/>
          <a:p>
            <a:pPr marL="12700">
              <a:lnSpc>
                <a:spcPct val="100000"/>
              </a:lnSpc>
              <a:spcBef>
                <a:spcPts val="130"/>
              </a:spcBef>
            </a:pPr>
            <a:r>
              <a:rPr sz="3550" spc="350" dirty="0">
                <a:solidFill>
                  <a:srgbClr val="2E2E2E"/>
                </a:solidFill>
                <a:latin typeface="Tahoma"/>
                <a:cs typeface="Tahoma"/>
              </a:rPr>
              <a:t>BY-</a:t>
            </a:r>
            <a:r>
              <a:rPr sz="3550" spc="135" dirty="0">
                <a:solidFill>
                  <a:srgbClr val="2E2E2E"/>
                </a:solidFill>
                <a:latin typeface="Tahoma"/>
                <a:cs typeface="Tahoma"/>
              </a:rPr>
              <a:t> </a:t>
            </a:r>
            <a:r>
              <a:rPr sz="3550" spc="270" dirty="0">
                <a:solidFill>
                  <a:srgbClr val="2E2E2E"/>
                </a:solidFill>
                <a:latin typeface="Tahoma"/>
                <a:cs typeface="Tahoma"/>
              </a:rPr>
              <a:t>MITALI</a:t>
            </a:r>
            <a:r>
              <a:rPr sz="3550" spc="135" dirty="0">
                <a:solidFill>
                  <a:srgbClr val="2E2E2E"/>
                </a:solidFill>
                <a:latin typeface="Tahoma"/>
                <a:cs typeface="Tahoma"/>
              </a:rPr>
              <a:t> </a:t>
            </a:r>
            <a:r>
              <a:rPr sz="3550" spc="290" dirty="0">
                <a:solidFill>
                  <a:srgbClr val="2E2E2E"/>
                </a:solidFill>
                <a:latin typeface="Tahoma"/>
                <a:cs typeface="Tahoma"/>
              </a:rPr>
              <a:t>TRIVEDI</a:t>
            </a:r>
            <a:endParaRPr sz="355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019546" y="0"/>
            <a:ext cx="10280650" cy="10289540"/>
            <a:chOff x="8019546" y="0"/>
            <a:chExt cx="10280650" cy="10289540"/>
          </a:xfrm>
        </p:grpSpPr>
        <p:pic>
          <p:nvPicPr>
            <p:cNvPr id="3" name="object 3"/>
            <p:cNvPicPr/>
            <p:nvPr/>
          </p:nvPicPr>
          <p:blipFill>
            <a:blip r:embed="rId2" cstate="print"/>
            <a:stretch>
              <a:fillRect/>
            </a:stretch>
          </p:blipFill>
          <p:spPr>
            <a:xfrm>
              <a:off x="8019546" y="0"/>
              <a:ext cx="10268456" cy="10286999"/>
            </a:xfrm>
            <a:prstGeom prst="rect">
              <a:avLst/>
            </a:prstGeom>
          </p:spPr>
        </p:pic>
        <p:pic>
          <p:nvPicPr>
            <p:cNvPr id="4" name="object 4"/>
            <p:cNvPicPr/>
            <p:nvPr/>
          </p:nvPicPr>
          <p:blipFill>
            <a:blip r:embed="rId3" cstate="print"/>
            <a:stretch>
              <a:fillRect/>
            </a:stretch>
          </p:blipFill>
          <p:spPr>
            <a:xfrm>
              <a:off x="12045002" y="0"/>
              <a:ext cx="6254838" cy="6376922"/>
            </a:xfrm>
            <a:prstGeom prst="rect">
              <a:avLst/>
            </a:prstGeom>
          </p:spPr>
        </p:pic>
      </p:grpSp>
      <p:pic>
        <p:nvPicPr>
          <p:cNvPr id="5" name="object 5"/>
          <p:cNvPicPr/>
          <p:nvPr/>
        </p:nvPicPr>
        <p:blipFill>
          <a:blip r:embed="rId4" cstate="print"/>
          <a:stretch>
            <a:fillRect/>
          </a:stretch>
        </p:blipFill>
        <p:spPr>
          <a:xfrm>
            <a:off x="1695450" y="3957637"/>
            <a:ext cx="228599" cy="228599"/>
          </a:xfrm>
          <a:prstGeom prst="rect">
            <a:avLst/>
          </a:prstGeom>
        </p:spPr>
      </p:pic>
      <p:pic>
        <p:nvPicPr>
          <p:cNvPr id="6" name="object 6"/>
          <p:cNvPicPr/>
          <p:nvPr/>
        </p:nvPicPr>
        <p:blipFill>
          <a:blip r:embed="rId5" cstate="print"/>
          <a:stretch>
            <a:fillRect/>
          </a:stretch>
        </p:blipFill>
        <p:spPr>
          <a:xfrm>
            <a:off x="1695450" y="5072062"/>
            <a:ext cx="228599" cy="228599"/>
          </a:xfrm>
          <a:prstGeom prst="rect">
            <a:avLst/>
          </a:prstGeom>
        </p:spPr>
      </p:pic>
      <p:pic>
        <p:nvPicPr>
          <p:cNvPr id="7" name="object 7"/>
          <p:cNvPicPr/>
          <p:nvPr/>
        </p:nvPicPr>
        <p:blipFill>
          <a:blip r:embed="rId5" cstate="print"/>
          <a:stretch>
            <a:fillRect/>
          </a:stretch>
        </p:blipFill>
        <p:spPr>
          <a:xfrm>
            <a:off x="1695450" y="6186487"/>
            <a:ext cx="228599" cy="228599"/>
          </a:xfrm>
          <a:prstGeom prst="rect">
            <a:avLst/>
          </a:prstGeom>
        </p:spPr>
      </p:pic>
      <p:pic>
        <p:nvPicPr>
          <p:cNvPr id="9" name="object 9"/>
          <p:cNvPicPr/>
          <p:nvPr/>
        </p:nvPicPr>
        <p:blipFill>
          <a:blip r:embed="rId6" cstate="print"/>
          <a:stretch>
            <a:fillRect/>
          </a:stretch>
        </p:blipFill>
        <p:spPr>
          <a:xfrm>
            <a:off x="11213996" y="3110424"/>
            <a:ext cx="5619749" cy="3171824"/>
          </a:xfrm>
          <a:prstGeom prst="rect">
            <a:avLst/>
          </a:prstGeom>
        </p:spPr>
      </p:pic>
      <p:grpSp>
        <p:nvGrpSpPr>
          <p:cNvPr id="10" name="object 10"/>
          <p:cNvGrpSpPr/>
          <p:nvPr/>
        </p:nvGrpSpPr>
        <p:grpSpPr>
          <a:xfrm>
            <a:off x="0" y="3099434"/>
            <a:ext cx="14763750" cy="7187565"/>
            <a:chOff x="189" y="3110424"/>
            <a:chExt cx="14763750" cy="7187565"/>
          </a:xfrm>
        </p:grpSpPr>
        <p:pic>
          <p:nvPicPr>
            <p:cNvPr id="11" name="object 11"/>
            <p:cNvPicPr/>
            <p:nvPr/>
          </p:nvPicPr>
          <p:blipFill>
            <a:blip r:embed="rId7" cstate="print">
              <a:alphaModFix amt="35000"/>
            </a:blip>
            <a:stretch>
              <a:fillRect/>
            </a:stretch>
          </p:blipFill>
          <p:spPr>
            <a:xfrm>
              <a:off x="189" y="5731208"/>
              <a:ext cx="7423496" cy="4566511"/>
            </a:xfrm>
            <a:prstGeom prst="rect">
              <a:avLst/>
            </a:prstGeom>
          </p:spPr>
        </p:pic>
        <p:pic>
          <p:nvPicPr>
            <p:cNvPr id="12" name="object 12"/>
            <p:cNvPicPr/>
            <p:nvPr/>
          </p:nvPicPr>
          <p:blipFill>
            <a:blip r:embed="rId8" cstate="print"/>
            <a:stretch>
              <a:fillRect/>
            </a:stretch>
          </p:blipFill>
          <p:spPr>
            <a:xfrm>
              <a:off x="5820779" y="3110424"/>
              <a:ext cx="3848099" cy="3686174"/>
            </a:xfrm>
            <a:prstGeom prst="rect">
              <a:avLst/>
            </a:prstGeom>
          </p:spPr>
        </p:pic>
        <p:pic>
          <p:nvPicPr>
            <p:cNvPr id="13" name="object 13"/>
            <p:cNvPicPr/>
            <p:nvPr/>
          </p:nvPicPr>
          <p:blipFill>
            <a:blip r:embed="rId9" cstate="print"/>
            <a:stretch>
              <a:fillRect/>
            </a:stretch>
          </p:blipFill>
          <p:spPr>
            <a:xfrm>
              <a:off x="9143999" y="6675438"/>
              <a:ext cx="5619749" cy="3038474"/>
            </a:xfrm>
            <a:prstGeom prst="rect">
              <a:avLst/>
            </a:prstGeom>
          </p:spPr>
        </p:pic>
      </p:grpSp>
      <p:sp>
        <p:nvSpPr>
          <p:cNvPr id="14" name="object 14"/>
          <p:cNvSpPr txBox="1"/>
          <p:nvPr/>
        </p:nvSpPr>
        <p:spPr>
          <a:xfrm>
            <a:off x="1016000" y="1049337"/>
            <a:ext cx="13548360" cy="1397000"/>
          </a:xfrm>
          <a:prstGeom prst="rect">
            <a:avLst/>
          </a:prstGeom>
        </p:spPr>
        <p:txBody>
          <a:bodyPr vert="horz" wrap="square" lIns="0" tIns="12700" rIns="0" bIns="0" rtlCol="0">
            <a:spAutoFit/>
          </a:bodyPr>
          <a:lstStyle/>
          <a:p>
            <a:pPr marL="12700">
              <a:lnSpc>
                <a:spcPct val="100000"/>
              </a:lnSpc>
              <a:spcBef>
                <a:spcPts val="100"/>
              </a:spcBef>
            </a:pPr>
            <a:r>
              <a:rPr sz="9000" b="1" spc="350" dirty="0">
                <a:solidFill>
                  <a:srgbClr val="004AAC"/>
                </a:solidFill>
                <a:latin typeface="Tahoma"/>
                <a:cs typeface="Tahoma"/>
              </a:rPr>
              <a:t>BACKEND</a:t>
            </a:r>
            <a:r>
              <a:rPr sz="9000" b="1" spc="-605" dirty="0">
                <a:solidFill>
                  <a:srgbClr val="004AAC"/>
                </a:solidFill>
                <a:latin typeface="Tahoma"/>
                <a:cs typeface="Tahoma"/>
              </a:rPr>
              <a:t> </a:t>
            </a:r>
            <a:r>
              <a:rPr sz="9000" b="1" spc="254" dirty="0">
                <a:solidFill>
                  <a:srgbClr val="004AAC"/>
                </a:solidFill>
                <a:latin typeface="Tahoma"/>
                <a:cs typeface="Tahoma"/>
              </a:rPr>
              <a:t>LANGUAGES</a:t>
            </a:r>
            <a:endParaRPr sz="9000">
              <a:latin typeface="Tahoma"/>
              <a:cs typeface="Tahoma"/>
            </a:endParaRPr>
          </a:p>
        </p:txBody>
      </p:sp>
      <p:sp>
        <p:nvSpPr>
          <p:cNvPr id="8" name="object 8"/>
          <p:cNvSpPr txBox="1"/>
          <p:nvPr/>
        </p:nvSpPr>
        <p:spPr>
          <a:xfrm>
            <a:off x="2203350" y="3313106"/>
            <a:ext cx="3016250" cy="3368675"/>
          </a:xfrm>
          <a:prstGeom prst="rect">
            <a:avLst/>
          </a:prstGeom>
        </p:spPr>
        <p:txBody>
          <a:bodyPr vert="horz" wrap="square" lIns="0" tIns="12065" rIns="0" bIns="0" rtlCol="0">
            <a:spAutoFit/>
          </a:bodyPr>
          <a:lstStyle/>
          <a:p>
            <a:pPr marL="12700" marR="5080">
              <a:lnSpc>
                <a:spcPct val="133000"/>
              </a:lnSpc>
              <a:spcBef>
                <a:spcPts val="95"/>
              </a:spcBef>
            </a:pPr>
            <a:r>
              <a:rPr sz="5500" spc="660" dirty="0">
                <a:latin typeface="Tahoma"/>
                <a:cs typeface="Tahoma"/>
              </a:rPr>
              <a:t>P</a:t>
            </a:r>
            <a:r>
              <a:rPr sz="5500" spc="325" dirty="0">
                <a:latin typeface="Tahoma"/>
                <a:cs typeface="Tahoma"/>
              </a:rPr>
              <a:t>Y</a:t>
            </a:r>
            <a:r>
              <a:rPr sz="5500" spc="-35" dirty="0">
                <a:latin typeface="Tahoma"/>
                <a:cs typeface="Tahoma"/>
              </a:rPr>
              <a:t>T</a:t>
            </a:r>
            <a:r>
              <a:rPr sz="5500" spc="630" dirty="0">
                <a:latin typeface="Tahoma"/>
                <a:cs typeface="Tahoma"/>
              </a:rPr>
              <a:t>H</a:t>
            </a:r>
            <a:r>
              <a:rPr sz="5500" spc="555" dirty="0">
                <a:latin typeface="Tahoma"/>
                <a:cs typeface="Tahoma"/>
              </a:rPr>
              <a:t>O</a:t>
            </a:r>
            <a:r>
              <a:rPr sz="5500" spc="440" dirty="0">
                <a:latin typeface="Tahoma"/>
                <a:cs typeface="Tahoma"/>
              </a:rPr>
              <a:t>N  </a:t>
            </a:r>
            <a:r>
              <a:rPr sz="5500" spc="525" dirty="0">
                <a:latin typeface="Tahoma"/>
                <a:cs typeface="Tahoma"/>
              </a:rPr>
              <a:t>RUBY </a:t>
            </a:r>
            <a:r>
              <a:rPr sz="5500" spc="530" dirty="0">
                <a:latin typeface="Tahoma"/>
                <a:cs typeface="Tahoma"/>
              </a:rPr>
              <a:t> </a:t>
            </a:r>
            <a:r>
              <a:rPr sz="5500" spc="655" dirty="0">
                <a:latin typeface="Tahoma"/>
                <a:cs typeface="Tahoma"/>
              </a:rPr>
              <a:t>PHP</a:t>
            </a:r>
            <a:endParaRPr sz="5500" dirty="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10110" y="0"/>
            <a:ext cx="8511945" cy="10289230"/>
          </a:xfrm>
          <a:prstGeom prst="rect">
            <a:avLst/>
          </a:prstGeom>
        </p:spPr>
      </p:pic>
      <p:sp>
        <p:nvSpPr>
          <p:cNvPr id="3" name="object 3"/>
          <p:cNvSpPr txBox="1">
            <a:spLocks noGrp="1"/>
          </p:cNvSpPr>
          <p:nvPr>
            <p:ph type="title"/>
          </p:nvPr>
        </p:nvSpPr>
        <p:spPr>
          <a:xfrm>
            <a:off x="1158874" y="1533599"/>
            <a:ext cx="4443095" cy="1244600"/>
          </a:xfrm>
          <a:prstGeom prst="rect">
            <a:avLst/>
          </a:prstGeom>
        </p:spPr>
        <p:txBody>
          <a:bodyPr vert="horz" wrap="square" lIns="0" tIns="12700" rIns="0" bIns="0" rtlCol="0">
            <a:spAutoFit/>
          </a:bodyPr>
          <a:lstStyle/>
          <a:p>
            <a:pPr marL="12700">
              <a:lnSpc>
                <a:spcPct val="100000"/>
              </a:lnSpc>
              <a:spcBef>
                <a:spcPts val="100"/>
              </a:spcBef>
            </a:pPr>
            <a:r>
              <a:rPr sz="8000" spc="130" dirty="0"/>
              <a:t>PYTHON</a:t>
            </a:r>
            <a:endParaRPr sz="8000"/>
          </a:p>
        </p:txBody>
      </p:sp>
      <p:grpSp>
        <p:nvGrpSpPr>
          <p:cNvPr id="4" name="object 4"/>
          <p:cNvGrpSpPr/>
          <p:nvPr/>
        </p:nvGrpSpPr>
        <p:grpSpPr>
          <a:xfrm>
            <a:off x="6943971" y="0"/>
            <a:ext cx="9140190" cy="3486785"/>
            <a:chOff x="6943971" y="0"/>
            <a:chExt cx="9140190" cy="3486785"/>
          </a:xfrm>
        </p:grpSpPr>
        <p:pic>
          <p:nvPicPr>
            <p:cNvPr id="5" name="object 5"/>
            <p:cNvPicPr/>
            <p:nvPr/>
          </p:nvPicPr>
          <p:blipFill>
            <a:blip r:embed="rId3" cstate="print"/>
            <a:stretch>
              <a:fillRect/>
            </a:stretch>
          </p:blipFill>
          <p:spPr>
            <a:xfrm>
              <a:off x="9556142" y="0"/>
              <a:ext cx="6527799" cy="2724684"/>
            </a:xfrm>
            <a:prstGeom prst="rect">
              <a:avLst/>
            </a:prstGeom>
          </p:spPr>
        </p:pic>
        <p:pic>
          <p:nvPicPr>
            <p:cNvPr id="6" name="object 6"/>
            <p:cNvPicPr/>
            <p:nvPr/>
          </p:nvPicPr>
          <p:blipFill>
            <a:blip r:embed="rId4" cstate="print"/>
            <a:stretch>
              <a:fillRect/>
            </a:stretch>
          </p:blipFill>
          <p:spPr>
            <a:xfrm>
              <a:off x="6943971" y="1000455"/>
              <a:ext cx="2590799" cy="2486024"/>
            </a:xfrm>
            <a:prstGeom prst="rect">
              <a:avLst/>
            </a:prstGeom>
          </p:spPr>
        </p:pic>
      </p:grpSp>
      <p:sp>
        <p:nvSpPr>
          <p:cNvPr id="7" name="object 7"/>
          <p:cNvSpPr txBox="1">
            <a:spLocks noGrp="1"/>
          </p:cNvSpPr>
          <p:nvPr>
            <p:ph type="body" idx="1"/>
          </p:nvPr>
        </p:nvSpPr>
        <p:spPr>
          <a:prstGeom prst="rect">
            <a:avLst/>
          </a:prstGeom>
        </p:spPr>
        <p:txBody>
          <a:bodyPr vert="horz" wrap="square" lIns="0" tIns="12065" rIns="0" bIns="0" rtlCol="0">
            <a:spAutoFit/>
          </a:bodyPr>
          <a:lstStyle/>
          <a:p>
            <a:pPr marL="12700" marR="5080" algn="just">
              <a:lnSpc>
                <a:spcPct val="117400"/>
              </a:lnSpc>
              <a:spcBef>
                <a:spcPts val="95"/>
              </a:spcBef>
            </a:pPr>
            <a:r>
              <a:rPr spc="305" dirty="0">
                <a:solidFill>
                  <a:schemeClr val="tx1"/>
                </a:solidFill>
              </a:rPr>
              <a:t>Python </a:t>
            </a:r>
            <a:r>
              <a:rPr spc="140" dirty="0">
                <a:solidFill>
                  <a:schemeClr val="tx1"/>
                </a:solidFill>
              </a:rPr>
              <a:t>is </a:t>
            </a:r>
            <a:r>
              <a:rPr spc="215" dirty="0">
                <a:solidFill>
                  <a:schemeClr val="tx1"/>
                </a:solidFill>
              </a:rPr>
              <a:t>a </a:t>
            </a:r>
            <a:r>
              <a:rPr spc="180" dirty="0">
                <a:solidFill>
                  <a:schemeClr val="tx1"/>
                </a:solidFill>
              </a:rPr>
              <a:t>versatile </a:t>
            </a:r>
            <a:r>
              <a:rPr spc="270" dirty="0">
                <a:solidFill>
                  <a:schemeClr val="tx1"/>
                </a:solidFill>
              </a:rPr>
              <a:t>language </a:t>
            </a:r>
            <a:r>
              <a:rPr spc="275" dirty="0">
                <a:solidFill>
                  <a:schemeClr val="tx1"/>
                </a:solidFill>
              </a:rPr>
              <a:t>in </a:t>
            </a:r>
            <a:r>
              <a:rPr spc="390" dirty="0">
                <a:solidFill>
                  <a:schemeClr val="tx1"/>
                </a:solidFill>
              </a:rPr>
              <a:t>web </a:t>
            </a:r>
            <a:r>
              <a:rPr spc="265" dirty="0">
                <a:solidFill>
                  <a:schemeClr val="tx1"/>
                </a:solidFill>
              </a:rPr>
              <a:t>development, </a:t>
            </a:r>
            <a:r>
              <a:rPr spc="300" dirty="0">
                <a:solidFill>
                  <a:schemeClr val="tx1"/>
                </a:solidFill>
              </a:rPr>
              <a:t>mainly </a:t>
            </a:r>
            <a:r>
              <a:rPr spc="325" dirty="0">
                <a:solidFill>
                  <a:schemeClr val="tx1"/>
                </a:solidFill>
              </a:rPr>
              <a:t>on </a:t>
            </a:r>
            <a:r>
              <a:rPr spc="285" dirty="0">
                <a:solidFill>
                  <a:schemeClr val="tx1"/>
                </a:solidFill>
              </a:rPr>
              <a:t>the </a:t>
            </a:r>
            <a:r>
              <a:rPr spc="125" dirty="0">
                <a:solidFill>
                  <a:schemeClr val="tx1"/>
                </a:solidFill>
              </a:rPr>
              <a:t>server- </a:t>
            </a:r>
            <a:r>
              <a:rPr spc="-1019" dirty="0">
                <a:solidFill>
                  <a:schemeClr val="tx1"/>
                </a:solidFill>
              </a:rPr>
              <a:t> </a:t>
            </a:r>
            <a:r>
              <a:rPr spc="130" dirty="0">
                <a:solidFill>
                  <a:schemeClr val="tx1"/>
                </a:solidFill>
              </a:rPr>
              <a:t>side.</a:t>
            </a:r>
            <a:r>
              <a:rPr spc="-135" dirty="0">
                <a:solidFill>
                  <a:schemeClr val="tx1"/>
                </a:solidFill>
              </a:rPr>
              <a:t> </a:t>
            </a:r>
            <a:r>
              <a:rPr spc="280" dirty="0">
                <a:solidFill>
                  <a:schemeClr val="tx1"/>
                </a:solidFill>
              </a:rPr>
              <a:t>Frameworks</a:t>
            </a:r>
            <a:r>
              <a:rPr spc="-130" dirty="0">
                <a:solidFill>
                  <a:schemeClr val="tx1"/>
                </a:solidFill>
              </a:rPr>
              <a:t> </a:t>
            </a:r>
            <a:r>
              <a:rPr spc="240" dirty="0">
                <a:solidFill>
                  <a:schemeClr val="tx1"/>
                </a:solidFill>
              </a:rPr>
              <a:t>like</a:t>
            </a:r>
            <a:r>
              <a:rPr spc="-130" dirty="0">
                <a:solidFill>
                  <a:schemeClr val="tx1"/>
                </a:solidFill>
              </a:rPr>
              <a:t> </a:t>
            </a:r>
            <a:r>
              <a:rPr spc="254" dirty="0">
                <a:solidFill>
                  <a:schemeClr val="tx1"/>
                </a:solidFill>
              </a:rPr>
              <a:t>Django</a:t>
            </a:r>
            <a:r>
              <a:rPr spc="-130" dirty="0">
                <a:solidFill>
                  <a:schemeClr val="tx1"/>
                </a:solidFill>
              </a:rPr>
              <a:t> </a:t>
            </a:r>
            <a:r>
              <a:rPr spc="340" dirty="0">
                <a:solidFill>
                  <a:schemeClr val="tx1"/>
                </a:solidFill>
              </a:rPr>
              <a:t>and</a:t>
            </a:r>
            <a:r>
              <a:rPr spc="-130" dirty="0">
                <a:solidFill>
                  <a:schemeClr val="tx1"/>
                </a:solidFill>
              </a:rPr>
              <a:t> </a:t>
            </a:r>
            <a:r>
              <a:rPr spc="210" dirty="0">
                <a:solidFill>
                  <a:schemeClr val="tx1"/>
                </a:solidFill>
              </a:rPr>
              <a:t>Flask</a:t>
            </a:r>
            <a:r>
              <a:rPr spc="-130" dirty="0">
                <a:solidFill>
                  <a:schemeClr val="tx1"/>
                </a:solidFill>
              </a:rPr>
              <a:t> </a:t>
            </a:r>
            <a:r>
              <a:rPr spc="254" dirty="0">
                <a:solidFill>
                  <a:schemeClr val="tx1"/>
                </a:solidFill>
              </a:rPr>
              <a:t>simplify</a:t>
            </a:r>
            <a:r>
              <a:rPr spc="-135" dirty="0">
                <a:solidFill>
                  <a:schemeClr val="tx1"/>
                </a:solidFill>
              </a:rPr>
              <a:t> </a:t>
            </a:r>
            <a:r>
              <a:rPr spc="390" dirty="0">
                <a:solidFill>
                  <a:schemeClr val="tx1"/>
                </a:solidFill>
              </a:rPr>
              <a:t>web</a:t>
            </a:r>
            <a:r>
              <a:rPr spc="-130" dirty="0">
                <a:solidFill>
                  <a:schemeClr val="tx1"/>
                </a:solidFill>
              </a:rPr>
              <a:t> </a:t>
            </a:r>
            <a:r>
              <a:rPr spc="360" dirty="0">
                <a:solidFill>
                  <a:schemeClr val="tx1"/>
                </a:solidFill>
              </a:rPr>
              <a:t>app</a:t>
            </a:r>
            <a:r>
              <a:rPr spc="-130" dirty="0">
                <a:solidFill>
                  <a:schemeClr val="tx1"/>
                </a:solidFill>
              </a:rPr>
              <a:t> </a:t>
            </a:r>
            <a:r>
              <a:rPr spc="190" dirty="0">
                <a:solidFill>
                  <a:schemeClr val="tx1"/>
                </a:solidFill>
              </a:rPr>
              <a:t>creation,</a:t>
            </a:r>
            <a:r>
              <a:rPr spc="-130" dirty="0">
                <a:solidFill>
                  <a:schemeClr val="tx1"/>
                </a:solidFill>
              </a:rPr>
              <a:t> </a:t>
            </a:r>
            <a:r>
              <a:rPr spc="310" dirty="0">
                <a:solidFill>
                  <a:schemeClr val="tx1"/>
                </a:solidFill>
              </a:rPr>
              <a:t>handling </a:t>
            </a:r>
            <a:r>
              <a:rPr spc="-1019" dirty="0">
                <a:solidFill>
                  <a:schemeClr val="tx1"/>
                </a:solidFill>
              </a:rPr>
              <a:t> </a:t>
            </a:r>
            <a:r>
              <a:rPr spc="225" dirty="0">
                <a:solidFill>
                  <a:schemeClr val="tx1"/>
                </a:solidFill>
              </a:rPr>
              <a:t>everything</a:t>
            </a:r>
            <a:r>
              <a:rPr spc="-35" dirty="0">
                <a:solidFill>
                  <a:schemeClr val="tx1"/>
                </a:solidFill>
              </a:rPr>
              <a:t> </a:t>
            </a:r>
            <a:r>
              <a:rPr spc="295" dirty="0">
                <a:solidFill>
                  <a:schemeClr val="tx1"/>
                </a:solidFill>
              </a:rPr>
              <a:t>from</a:t>
            </a:r>
            <a:r>
              <a:rPr spc="-35" dirty="0">
                <a:solidFill>
                  <a:schemeClr val="tx1"/>
                </a:solidFill>
              </a:rPr>
              <a:t> </a:t>
            </a:r>
            <a:r>
              <a:rPr spc="260" dirty="0">
                <a:solidFill>
                  <a:schemeClr val="tx1"/>
                </a:solidFill>
              </a:rPr>
              <a:t>routing</a:t>
            </a:r>
            <a:r>
              <a:rPr spc="-35" dirty="0">
                <a:solidFill>
                  <a:schemeClr val="tx1"/>
                </a:solidFill>
              </a:rPr>
              <a:t> </a:t>
            </a:r>
            <a:r>
              <a:rPr spc="265" dirty="0">
                <a:solidFill>
                  <a:schemeClr val="tx1"/>
                </a:solidFill>
              </a:rPr>
              <a:t>to</a:t>
            </a:r>
            <a:r>
              <a:rPr spc="-35" dirty="0">
                <a:solidFill>
                  <a:schemeClr val="tx1"/>
                </a:solidFill>
              </a:rPr>
              <a:t> </a:t>
            </a:r>
            <a:r>
              <a:rPr spc="190" dirty="0">
                <a:solidFill>
                  <a:schemeClr val="tx1"/>
                </a:solidFill>
              </a:rPr>
              <a:t>databases.</a:t>
            </a:r>
            <a:r>
              <a:rPr spc="-35" dirty="0">
                <a:solidFill>
                  <a:schemeClr val="tx1"/>
                </a:solidFill>
              </a:rPr>
              <a:t> </a:t>
            </a:r>
            <a:r>
              <a:rPr spc="235" dirty="0">
                <a:solidFill>
                  <a:schemeClr val="tx1"/>
                </a:solidFill>
              </a:rPr>
              <a:t>Python's</a:t>
            </a:r>
            <a:r>
              <a:rPr spc="-35" dirty="0">
                <a:solidFill>
                  <a:schemeClr val="tx1"/>
                </a:solidFill>
              </a:rPr>
              <a:t> </a:t>
            </a:r>
            <a:r>
              <a:rPr spc="240" dirty="0">
                <a:solidFill>
                  <a:schemeClr val="tx1"/>
                </a:solidFill>
              </a:rPr>
              <a:t>readability</a:t>
            </a:r>
            <a:r>
              <a:rPr spc="-35" dirty="0">
                <a:solidFill>
                  <a:schemeClr val="tx1"/>
                </a:solidFill>
              </a:rPr>
              <a:t> </a:t>
            </a:r>
            <a:r>
              <a:rPr spc="340" dirty="0">
                <a:solidFill>
                  <a:schemeClr val="tx1"/>
                </a:solidFill>
              </a:rPr>
              <a:t>and</a:t>
            </a:r>
            <a:r>
              <a:rPr spc="-35" dirty="0">
                <a:solidFill>
                  <a:schemeClr val="tx1"/>
                </a:solidFill>
              </a:rPr>
              <a:t> </a:t>
            </a:r>
            <a:r>
              <a:rPr spc="275" dirty="0">
                <a:solidFill>
                  <a:schemeClr val="tx1"/>
                </a:solidFill>
              </a:rPr>
              <a:t>clean</a:t>
            </a:r>
            <a:r>
              <a:rPr spc="-35" dirty="0">
                <a:solidFill>
                  <a:schemeClr val="tx1"/>
                </a:solidFill>
              </a:rPr>
              <a:t> </a:t>
            </a:r>
            <a:r>
              <a:rPr spc="204" dirty="0">
                <a:solidFill>
                  <a:schemeClr val="tx1"/>
                </a:solidFill>
              </a:rPr>
              <a:t>syntax </a:t>
            </a:r>
            <a:r>
              <a:rPr spc="-1019" dirty="0">
                <a:solidFill>
                  <a:schemeClr val="tx1"/>
                </a:solidFill>
              </a:rPr>
              <a:t> </a:t>
            </a:r>
            <a:r>
              <a:rPr spc="365" dirty="0">
                <a:solidFill>
                  <a:schemeClr val="tx1"/>
                </a:solidFill>
              </a:rPr>
              <a:t>make </a:t>
            </a:r>
            <a:r>
              <a:rPr spc="325" dirty="0">
                <a:solidFill>
                  <a:schemeClr val="tx1"/>
                </a:solidFill>
              </a:rPr>
              <a:t>code </a:t>
            </a:r>
            <a:r>
              <a:rPr spc="310" dirty="0">
                <a:solidFill>
                  <a:schemeClr val="tx1"/>
                </a:solidFill>
              </a:rPr>
              <a:t>maintenance</a:t>
            </a:r>
            <a:r>
              <a:rPr spc="315" dirty="0">
                <a:solidFill>
                  <a:schemeClr val="tx1"/>
                </a:solidFill>
              </a:rPr>
              <a:t> </a:t>
            </a:r>
            <a:r>
              <a:rPr spc="75" dirty="0">
                <a:solidFill>
                  <a:schemeClr val="tx1"/>
                </a:solidFill>
              </a:rPr>
              <a:t>easy.</a:t>
            </a:r>
            <a:r>
              <a:rPr spc="80" dirty="0">
                <a:solidFill>
                  <a:schemeClr val="tx1"/>
                </a:solidFill>
              </a:rPr>
              <a:t> </a:t>
            </a:r>
            <a:r>
              <a:rPr spc="10" dirty="0">
                <a:solidFill>
                  <a:schemeClr val="tx1"/>
                </a:solidFill>
              </a:rPr>
              <a:t>It</a:t>
            </a:r>
            <a:r>
              <a:rPr spc="15" dirty="0">
                <a:solidFill>
                  <a:schemeClr val="tx1"/>
                </a:solidFill>
              </a:rPr>
              <a:t> </a:t>
            </a:r>
            <a:r>
              <a:rPr spc="220" dirty="0">
                <a:solidFill>
                  <a:schemeClr val="tx1"/>
                </a:solidFill>
              </a:rPr>
              <a:t>integrates</a:t>
            </a:r>
            <a:r>
              <a:rPr spc="225" dirty="0">
                <a:solidFill>
                  <a:schemeClr val="tx1"/>
                </a:solidFill>
              </a:rPr>
              <a:t> </a:t>
            </a:r>
            <a:r>
              <a:rPr spc="335" dirty="0">
                <a:solidFill>
                  <a:schemeClr val="tx1"/>
                </a:solidFill>
              </a:rPr>
              <a:t>with </a:t>
            </a:r>
            <a:r>
              <a:rPr spc="290" dirty="0">
                <a:solidFill>
                  <a:schemeClr val="tx1"/>
                </a:solidFill>
              </a:rPr>
              <a:t>popular</a:t>
            </a:r>
            <a:r>
              <a:rPr spc="295" dirty="0">
                <a:solidFill>
                  <a:schemeClr val="tx1"/>
                </a:solidFill>
              </a:rPr>
              <a:t> </a:t>
            </a:r>
            <a:r>
              <a:rPr spc="190" dirty="0">
                <a:solidFill>
                  <a:schemeClr val="tx1"/>
                </a:solidFill>
              </a:rPr>
              <a:t>databases, </a:t>
            </a:r>
            <a:r>
              <a:rPr spc="195" dirty="0">
                <a:solidFill>
                  <a:schemeClr val="tx1"/>
                </a:solidFill>
              </a:rPr>
              <a:t> </a:t>
            </a:r>
            <a:r>
              <a:rPr spc="270" dirty="0">
                <a:solidFill>
                  <a:schemeClr val="tx1"/>
                </a:solidFill>
              </a:rPr>
              <a:t>streamlining </a:t>
            </a:r>
            <a:r>
              <a:rPr spc="280" dirty="0">
                <a:solidFill>
                  <a:schemeClr val="tx1"/>
                </a:solidFill>
              </a:rPr>
              <a:t>data </a:t>
            </a:r>
            <a:r>
              <a:rPr spc="295" dirty="0">
                <a:solidFill>
                  <a:schemeClr val="tx1"/>
                </a:solidFill>
              </a:rPr>
              <a:t>management. </a:t>
            </a:r>
            <a:r>
              <a:rPr spc="305" dirty="0">
                <a:solidFill>
                  <a:schemeClr val="tx1"/>
                </a:solidFill>
              </a:rPr>
              <a:t>Python </a:t>
            </a:r>
            <a:r>
              <a:rPr spc="140" dirty="0">
                <a:solidFill>
                  <a:schemeClr val="tx1"/>
                </a:solidFill>
              </a:rPr>
              <a:t>is </a:t>
            </a:r>
            <a:r>
              <a:rPr spc="204" dirty="0">
                <a:solidFill>
                  <a:schemeClr val="tx1"/>
                </a:solidFill>
              </a:rPr>
              <a:t>also </a:t>
            </a:r>
            <a:r>
              <a:rPr spc="270" dirty="0">
                <a:solidFill>
                  <a:schemeClr val="tx1"/>
                </a:solidFill>
              </a:rPr>
              <a:t>used </a:t>
            </a:r>
            <a:r>
              <a:rPr spc="165" dirty="0">
                <a:solidFill>
                  <a:schemeClr val="tx1"/>
                </a:solidFill>
              </a:rPr>
              <a:t>for </a:t>
            </a:r>
            <a:r>
              <a:rPr spc="390" dirty="0">
                <a:solidFill>
                  <a:schemeClr val="tx1"/>
                </a:solidFill>
              </a:rPr>
              <a:t>web </a:t>
            </a:r>
            <a:r>
              <a:rPr spc="195" dirty="0">
                <a:solidFill>
                  <a:schemeClr val="tx1"/>
                </a:solidFill>
              </a:rPr>
              <a:t>scraping, </a:t>
            </a:r>
            <a:r>
              <a:rPr spc="200" dirty="0">
                <a:solidFill>
                  <a:schemeClr val="tx1"/>
                </a:solidFill>
              </a:rPr>
              <a:t> </a:t>
            </a:r>
            <a:r>
              <a:rPr spc="310" dirty="0">
                <a:solidFill>
                  <a:schemeClr val="tx1"/>
                </a:solidFill>
              </a:rPr>
              <a:t>automating </a:t>
            </a:r>
            <a:r>
              <a:rPr spc="280" dirty="0">
                <a:solidFill>
                  <a:schemeClr val="tx1"/>
                </a:solidFill>
              </a:rPr>
              <a:t>data </a:t>
            </a:r>
            <a:r>
              <a:rPr spc="275" dirty="0">
                <a:solidFill>
                  <a:schemeClr val="tx1"/>
                </a:solidFill>
              </a:rPr>
              <a:t>collection </a:t>
            </a:r>
            <a:r>
              <a:rPr spc="295" dirty="0">
                <a:solidFill>
                  <a:schemeClr val="tx1"/>
                </a:solidFill>
              </a:rPr>
              <a:t>from </a:t>
            </a:r>
            <a:r>
              <a:rPr spc="190" dirty="0">
                <a:solidFill>
                  <a:schemeClr val="tx1"/>
                </a:solidFill>
              </a:rPr>
              <a:t>websites.</a:t>
            </a:r>
            <a:r>
              <a:rPr spc="195" dirty="0">
                <a:solidFill>
                  <a:schemeClr val="tx1"/>
                </a:solidFill>
              </a:rPr>
              <a:t> </a:t>
            </a:r>
            <a:r>
              <a:rPr spc="35" dirty="0">
                <a:solidFill>
                  <a:schemeClr val="tx1"/>
                </a:solidFill>
              </a:rPr>
              <a:t>Its</a:t>
            </a:r>
            <a:r>
              <a:rPr spc="40" dirty="0">
                <a:solidFill>
                  <a:schemeClr val="tx1"/>
                </a:solidFill>
              </a:rPr>
              <a:t> </a:t>
            </a:r>
            <a:r>
              <a:rPr spc="165" dirty="0">
                <a:solidFill>
                  <a:schemeClr val="tx1"/>
                </a:solidFill>
              </a:rPr>
              <a:t>vast</a:t>
            </a:r>
            <a:r>
              <a:rPr spc="170" dirty="0">
                <a:solidFill>
                  <a:schemeClr val="tx1"/>
                </a:solidFill>
              </a:rPr>
              <a:t> </a:t>
            </a:r>
            <a:r>
              <a:rPr spc="204" dirty="0">
                <a:solidFill>
                  <a:schemeClr val="tx1"/>
                </a:solidFill>
              </a:rPr>
              <a:t>library</a:t>
            </a:r>
            <a:r>
              <a:rPr spc="210" dirty="0">
                <a:solidFill>
                  <a:schemeClr val="tx1"/>
                </a:solidFill>
              </a:rPr>
              <a:t> </a:t>
            </a:r>
            <a:r>
              <a:rPr spc="254" dirty="0">
                <a:solidFill>
                  <a:schemeClr val="tx1"/>
                </a:solidFill>
              </a:rPr>
              <a:t>ecosystem </a:t>
            </a:r>
            <a:r>
              <a:rPr spc="260" dirty="0">
                <a:solidFill>
                  <a:schemeClr val="tx1"/>
                </a:solidFill>
              </a:rPr>
              <a:t> </a:t>
            </a:r>
            <a:r>
              <a:rPr spc="275" dirty="0">
                <a:solidFill>
                  <a:schemeClr val="tx1"/>
                </a:solidFill>
              </a:rPr>
              <a:t>includes</a:t>
            </a:r>
            <a:r>
              <a:rPr spc="-30" dirty="0">
                <a:solidFill>
                  <a:schemeClr val="tx1"/>
                </a:solidFill>
              </a:rPr>
              <a:t> </a:t>
            </a:r>
            <a:r>
              <a:rPr spc="225" dirty="0">
                <a:solidFill>
                  <a:schemeClr val="tx1"/>
                </a:solidFill>
              </a:rPr>
              <a:t>tools</a:t>
            </a:r>
            <a:r>
              <a:rPr spc="-25" dirty="0">
                <a:solidFill>
                  <a:schemeClr val="tx1"/>
                </a:solidFill>
              </a:rPr>
              <a:t> </a:t>
            </a:r>
            <a:r>
              <a:rPr spc="240" dirty="0">
                <a:solidFill>
                  <a:schemeClr val="tx1"/>
                </a:solidFill>
              </a:rPr>
              <a:t>like</a:t>
            </a:r>
            <a:r>
              <a:rPr spc="-30" dirty="0">
                <a:solidFill>
                  <a:schemeClr val="tx1"/>
                </a:solidFill>
              </a:rPr>
              <a:t> </a:t>
            </a:r>
            <a:r>
              <a:rPr spc="250" dirty="0">
                <a:solidFill>
                  <a:schemeClr val="tx1"/>
                </a:solidFill>
              </a:rPr>
              <a:t>Requests</a:t>
            </a:r>
            <a:r>
              <a:rPr spc="-25" dirty="0">
                <a:solidFill>
                  <a:schemeClr val="tx1"/>
                </a:solidFill>
              </a:rPr>
              <a:t> </a:t>
            </a:r>
            <a:r>
              <a:rPr spc="165" dirty="0">
                <a:solidFill>
                  <a:schemeClr val="tx1"/>
                </a:solidFill>
              </a:rPr>
              <a:t>for</a:t>
            </a:r>
            <a:r>
              <a:rPr spc="-30" dirty="0">
                <a:solidFill>
                  <a:schemeClr val="tx1"/>
                </a:solidFill>
              </a:rPr>
              <a:t> </a:t>
            </a:r>
            <a:r>
              <a:rPr spc="204" dirty="0">
                <a:solidFill>
                  <a:schemeClr val="tx1"/>
                </a:solidFill>
              </a:rPr>
              <a:t>HTTP</a:t>
            </a:r>
            <a:r>
              <a:rPr spc="-30" dirty="0">
                <a:solidFill>
                  <a:schemeClr val="tx1"/>
                </a:solidFill>
              </a:rPr>
              <a:t> </a:t>
            </a:r>
            <a:r>
              <a:rPr spc="220" dirty="0">
                <a:solidFill>
                  <a:schemeClr val="tx1"/>
                </a:solidFill>
              </a:rPr>
              <a:t>requests</a:t>
            </a:r>
            <a:r>
              <a:rPr spc="-25" dirty="0">
                <a:solidFill>
                  <a:schemeClr val="tx1"/>
                </a:solidFill>
              </a:rPr>
              <a:t> </a:t>
            </a:r>
            <a:r>
              <a:rPr spc="340" dirty="0">
                <a:solidFill>
                  <a:schemeClr val="tx1"/>
                </a:solidFill>
              </a:rPr>
              <a:t>and</a:t>
            </a:r>
            <a:r>
              <a:rPr spc="-30" dirty="0">
                <a:solidFill>
                  <a:schemeClr val="tx1"/>
                </a:solidFill>
              </a:rPr>
              <a:t> </a:t>
            </a:r>
            <a:r>
              <a:rPr spc="250" dirty="0">
                <a:solidFill>
                  <a:schemeClr val="tx1"/>
                </a:solidFill>
              </a:rPr>
              <a:t>Beautiful</a:t>
            </a:r>
            <a:r>
              <a:rPr spc="-25" dirty="0">
                <a:solidFill>
                  <a:schemeClr val="tx1"/>
                </a:solidFill>
              </a:rPr>
              <a:t> </a:t>
            </a:r>
            <a:r>
              <a:rPr spc="320" dirty="0">
                <a:solidFill>
                  <a:schemeClr val="tx1"/>
                </a:solidFill>
              </a:rPr>
              <a:t>Soup</a:t>
            </a:r>
            <a:r>
              <a:rPr spc="-30" dirty="0">
                <a:solidFill>
                  <a:schemeClr val="tx1"/>
                </a:solidFill>
              </a:rPr>
              <a:t> </a:t>
            </a:r>
            <a:r>
              <a:rPr spc="165" dirty="0">
                <a:solidFill>
                  <a:schemeClr val="tx1"/>
                </a:solidFill>
              </a:rPr>
              <a:t>for</a:t>
            </a:r>
            <a:r>
              <a:rPr spc="-25" dirty="0">
                <a:solidFill>
                  <a:schemeClr val="tx1"/>
                </a:solidFill>
              </a:rPr>
              <a:t> </a:t>
            </a:r>
            <a:r>
              <a:rPr spc="265" dirty="0">
                <a:solidFill>
                  <a:schemeClr val="tx1"/>
                </a:solidFill>
              </a:rPr>
              <a:t>HTML </a:t>
            </a:r>
            <a:r>
              <a:rPr spc="-1019" dirty="0">
                <a:solidFill>
                  <a:schemeClr val="tx1"/>
                </a:solidFill>
              </a:rPr>
              <a:t> </a:t>
            </a:r>
            <a:r>
              <a:rPr spc="180" dirty="0">
                <a:solidFill>
                  <a:schemeClr val="tx1"/>
                </a:solidFill>
              </a:rPr>
              <a:t>parsing.</a:t>
            </a:r>
            <a:r>
              <a:rPr spc="125" dirty="0">
                <a:solidFill>
                  <a:schemeClr val="tx1"/>
                </a:solidFill>
              </a:rPr>
              <a:t> </a:t>
            </a:r>
            <a:r>
              <a:rPr spc="235" dirty="0">
                <a:solidFill>
                  <a:schemeClr val="tx1"/>
                </a:solidFill>
              </a:rPr>
              <a:t>Python's</a:t>
            </a:r>
            <a:r>
              <a:rPr spc="130" dirty="0">
                <a:solidFill>
                  <a:schemeClr val="tx1"/>
                </a:solidFill>
              </a:rPr>
              <a:t> </a:t>
            </a:r>
            <a:r>
              <a:rPr spc="220" dirty="0">
                <a:solidFill>
                  <a:schemeClr val="tx1"/>
                </a:solidFill>
              </a:rPr>
              <a:t>simplicity,</a:t>
            </a:r>
            <a:r>
              <a:rPr spc="125" dirty="0">
                <a:solidFill>
                  <a:schemeClr val="tx1"/>
                </a:solidFill>
              </a:rPr>
              <a:t> </a:t>
            </a:r>
            <a:r>
              <a:rPr spc="195" dirty="0">
                <a:solidFill>
                  <a:schemeClr val="tx1"/>
                </a:solidFill>
              </a:rPr>
              <a:t>readability,</a:t>
            </a:r>
            <a:r>
              <a:rPr spc="130" dirty="0">
                <a:solidFill>
                  <a:schemeClr val="tx1"/>
                </a:solidFill>
              </a:rPr>
              <a:t> </a:t>
            </a:r>
            <a:r>
              <a:rPr spc="340" dirty="0">
                <a:solidFill>
                  <a:schemeClr val="tx1"/>
                </a:solidFill>
              </a:rPr>
              <a:t>and</a:t>
            </a:r>
            <a:r>
              <a:rPr spc="125" dirty="0">
                <a:solidFill>
                  <a:schemeClr val="tx1"/>
                </a:solidFill>
              </a:rPr>
              <a:t> </a:t>
            </a:r>
            <a:r>
              <a:rPr spc="250" dirty="0">
                <a:solidFill>
                  <a:schemeClr val="tx1"/>
                </a:solidFill>
              </a:rPr>
              <a:t>robust</a:t>
            </a:r>
            <a:r>
              <a:rPr spc="130" dirty="0">
                <a:solidFill>
                  <a:schemeClr val="tx1"/>
                </a:solidFill>
              </a:rPr>
              <a:t> </a:t>
            </a:r>
            <a:r>
              <a:rPr spc="270" dirty="0">
                <a:solidFill>
                  <a:schemeClr val="tx1"/>
                </a:solidFill>
              </a:rPr>
              <a:t>frameworks</a:t>
            </a:r>
            <a:r>
              <a:rPr spc="125" dirty="0">
                <a:solidFill>
                  <a:schemeClr val="tx1"/>
                </a:solidFill>
              </a:rPr>
              <a:t> </a:t>
            </a:r>
            <a:r>
              <a:rPr spc="365" dirty="0">
                <a:solidFill>
                  <a:schemeClr val="tx1"/>
                </a:solidFill>
              </a:rPr>
              <a:t>make</a:t>
            </a:r>
            <a:r>
              <a:rPr spc="130" dirty="0">
                <a:solidFill>
                  <a:schemeClr val="tx1"/>
                </a:solidFill>
              </a:rPr>
              <a:t> </a:t>
            </a:r>
            <a:r>
              <a:rPr spc="220" dirty="0">
                <a:solidFill>
                  <a:schemeClr val="tx1"/>
                </a:solidFill>
              </a:rPr>
              <a:t>it</a:t>
            </a:r>
            <a:r>
              <a:rPr spc="125" dirty="0">
                <a:solidFill>
                  <a:schemeClr val="tx1"/>
                </a:solidFill>
              </a:rPr>
              <a:t> </a:t>
            </a:r>
            <a:r>
              <a:rPr spc="290" dirty="0">
                <a:solidFill>
                  <a:schemeClr val="tx1"/>
                </a:solidFill>
              </a:rPr>
              <a:t>an </a:t>
            </a:r>
            <a:r>
              <a:rPr spc="-1019" dirty="0">
                <a:solidFill>
                  <a:schemeClr val="tx1"/>
                </a:solidFill>
              </a:rPr>
              <a:t> </a:t>
            </a:r>
            <a:r>
              <a:rPr spc="250" dirty="0">
                <a:solidFill>
                  <a:schemeClr val="tx1"/>
                </a:solidFill>
              </a:rPr>
              <a:t>excellent</a:t>
            </a:r>
            <a:r>
              <a:rPr spc="254" dirty="0">
                <a:solidFill>
                  <a:schemeClr val="tx1"/>
                </a:solidFill>
              </a:rPr>
              <a:t> </a:t>
            </a:r>
            <a:r>
              <a:rPr spc="295" dirty="0">
                <a:solidFill>
                  <a:schemeClr val="tx1"/>
                </a:solidFill>
              </a:rPr>
              <a:t>choice</a:t>
            </a:r>
            <a:r>
              <a:rPr spc="300" dirty="0">
                <a:solidFill>
                  <a:schemeClr val="tx1"/>
                </a:solidFill>
              </a:rPr>
              <a:t> </a:t>
            </a:r>
            <a:r>
              <a:rPr spc="165" dirty="0">
                <a:solidFill>
                  <a:schemeClr val="tx1"/>
                </a:solidFill>
              </a:rPr>
              <a:t>for</a:t>
            </a:r>
            <a:r>
              <a:rPr spc="170" dirty="0">
                <a:solidFill>
                  <a:schemeClr val="tx1"/>
                </a:solidFill>
              </a:rPr>
              <a:t> </a:t>
            </a:r>
            <a:r>
              <a:rPr spc="390" dirty="0">
                <a:solidFill>
                  <a:schemeClr val="tx1"/>
                </a:solidFill>
              </a:rPr>
              <a:t>web </a:t>
            </a:r>
            <a:r>
              <a:rPr spc="360" dirty="0">
                <a:solidFill>
                  <a:schemeClr val="tx1"/>
                </a:solidFill>
              </a:rPr>
              <a:t>app </a:t>
            </a:r>
            <a:r>
              <a:rPr spc="265" dirty="0">
                <a:solidFill>
                  <a:schemeClr val="tx1"/>
                </a:solidFill>
              </a:rPr>
              <a:t>development,</a:t>
            </a:r>
            <a:r>
              <a:rPr spc="270" dirty="0">
                <a:solidFill>
                  <a:schemeClr val="tx1"/>
                </a:solidFill>
              </a:rPr>
              <a:t> </a:t>
            </a:r>
            <a:r>
              <a:rPr spc="280" dirty="0">
                <a:solidFill>
                  <a:schemeClr val="tx1"/>
                </a:solidFill>
              </a:rPr>
              <a:t>data</a:t>
            </a:r>
            <a:r>
              <a:rPr spc="285" dirty="0">
                <a:solidFill>
                  <a:schemeClr val="tx1"/>
                </a:solidFill>
              </a:rPr>
              <a:t> </a:t>
            </a:r>
            <a:r>
              <a:rPr spc="265" dirty="0">
                <a:solidFill>
                  <a:schemeClr val="tx1"/>
                </a:solidFill>
              </a:rPr>
              <a:t>manipulation,</a:t>
            </a:r>
            <a:r>
              <a:rPr spc="270" dirty="0">
                <a:solidFill>
                  <a:schemeClr val="tx1"/>
                </a:solidFill>
              </a:rPr>
              <a:t> </a:t>
            </a:r>
            <a:r>
              <a:rPr spc="340" dirty="0">
                <a:solidFill>
                  <a:schemeClr val="tx1"/>
                </a:solidFill>
              </a:rPr>
              <a:t>and </a:t>
            </a:r>
            <a:r>
              <a:rPr spc="345" dirty="0">
                <a:solidFill>
                  <a:schemeClr val="tx1"/>
                </a:solidFill>
              </a:rPr>
              <a:t> </a:t>
            </a:r>
            <a:r>
              <a:rPr spc="305" dirty="0">
                <a:solidFill>
                  <a:schemeClr val="tx1"/>
                </a:solidFill>
              </a:rPr>
              <a:t>automation</a:t>
            </a:r>
            <a:r>
              <a:rPr spc="-180" dirty="0">
                <a:solidFill>
                  <a:schemeClr val="tx1"/>
                </a:solidFill>
              </a:rPr>
              <a:t> </a:t>
            </a:r>
            <a:r>
              <a:rPr spc="195" dirty="0">
                <a:solidFill>
                  <a:schemeClr val="tx1"/>
                </a:solidFill>
              </a:rPr>
              <a:t>tasks</a:t>
            </a:r>
            <a:r>
              <a:rPr spc="-175" dirty="0">
                <a:solidFill>
                  <a:schemeClr val="tx1"/>
                </a:solidFill>
              </a:rPr>
              <a:t> </a:t>
            </a:r>
            <a:r>
              <a:rPr spc="275" dirty="0">
                <a:solidFill>
                  <a:schemeClr val="tx1"/>
                </a:solidFill>
              </a:rPr>
              <a:t>in</a:t>
            </a:r>
            <a:r>
              <a:rPr spc="-175" dirty="0">
                <a:solidFill>
                  <a:schemeClr val="tx1"/>
                </a:solidFill>
              </a:rPr>
              <a:t> </a:t>
            </a:r>
            <a:r>
              <a:rPr spc="285" dirty="0">
                <a:solidFill>
                  <a:schemeClr val="tx1"/>
                </a:solidFill>
              </a:rPr>
              <a:t>the</a:t>
            </a:r>
            <a:r>
              <a:rPr spc="-175" dirty="0">
                <a:solidFill>
                  <a:schemeClr val="tx1"/>
                </a:solidFill>
              </a:rPr>
              <a:t> </a:t>
            </a:r>
            <a:r>
              <a:rPr spc="390" dirty="0">
                <a:solidFill>
                  <a:schemeClr val="tx1"/>
                </a:solidFill>
              </a:rPr>
              <a:t>web</a:t>
            </a:r>
            <a:r>
              <a:rPr spc="-175" dirty="0">
                <a:solidFill>
                  <a:schemeClr val="tx1"/>
                </a:solidFill>
              </a:rPr>
              <a:t> </a:t>
            </a:r>
            <a:r>
              <a:rPr spc="315" dirty="0">
                <a:solidFill>
                  <a:schemeClr val="tx1"/>
                </a:solidFill>
              </a:rPr>
              <a:t>development</a:t>
            </a:r>
            <a:r>
              <a:rPr spc="-175" dirty="0">
                <a:solidFill>
                  <a:schemeClr val="tx1"/>
                </a:solidFill>
              </a:rPr>
              <a:t> </a:t>
            </a:r>
            <a:r>
              <a:rPr spc="229" dirty="0">
                <a:solidFill>
                  <a:schemeClr val="tx1"/>
                </a:solidFill>
              </a:rPr>
              <a:t>landscape.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3137" y="0"/>
            <a:ext cx="8655246" cy="10284202"/>
          </a:xfrm>
          <a:prstGeom prst="rect">
            <a:avLst/>
          </a:prstGeom>
        </p:spPr>
      </p:pic>
      <p:grpSp>
        <p:nvGrpSpPr>
          <p:cNvPr id="3" name="object 3"/>
          <p:cNvGrpSpPr/>
          <p:nvPr/>
        </p:nvGrpSpPr>
        <p:grpSpPr>
          <a:xfrm>
            <a:off x="10172700" y="0"/>
            <a:ext cx="8115299" cy="9878434"/>
            <a:chOff x="10172700" y="0"/>
            <a:chExt cx="8115299" cy="9878434"/>
          </a:xfrm>
        </p:grpSpPr>
        <p:pic>
          <p:nvPicPr>
            <p:cNvPr id="4" name="object 4"/>
            <p:cNvPicPr/>
            <p:nvPr/>
          </p:nvPicPr>
          <p:blipFill>
            <a:blip r:embed="rId3" cstate="print"/>
            <a:stretch>
              <a:fillRect/>
            </a:stretch>
          </p:blipFill>
          <p:spPr>
            <a:xfrm>
              <a:off x="12769469" y="0"/>
              <a:ext cx="5518268" cy="9878434"/>
            </a:xfrm>
            <a:prstGeom prst="rect">
              <a:avLst/>
            </a:prstGeom>
          </p:spPr>
        </p:pic>
        <p:pic>
          <p:nvPicPr>
            <p:cNvPr id="5" name="object 5"/>
            <p:cNvPicPr/>
            <p:nvPr/>
          </p:nvPicPr>
          <p:blipFill>
            <a:blip r:embed="rId4" cstate="print"/>
            <a:stretch>
              <a:fillRect/>
            </a:stretch>
          </p:blipFill>
          <p:spPr>
            <a:xfrm>
              <a:off x="10172700" y="2590414"/>
              <a:ext cx="8115299" cy="5883274"/>
            </a:xfrm>
            <a:prstGeom prst="rect">
              <a:avLst/>
            </a:prstGeom>
          </p:spPr>
        </p:pic>
      </p:grpSp>
      <p:sp>
        <p:nvSpPr>
          <p:cNvPr id="6" name="object 6"/>
          <p:cNvSpPr txBox="1">
            <a:spLocks noGrp="1"/>
          </p:cNvSpPr>
          <p:nvPr>
            <p:ph type="title"/>
          </p:nvPr>
        </p:nvSpPr>
        <p:spPr>
          <a:xfrm>
            <a:off x="1016000" y="1193414"/>
            <a:ext cx="3314065" cy="1397000"/>
          </a:xfrm>
          <a:prstGeom prst="rect">
            <a:avLst/>
          </a:prstGeom>
        </p:spPr>
        <p:txBody>
          <a:bodyPr vert="horz" wrap="square" lIns="0" tIns="12700" rIns="0" bIns="0" rtlCol="0">
            <a:spAutoFit/>
          </a:bodyPr>
          <a:lstStyle/>
          <a:p>
            <a:pPr marL="12700">
              <a:lnSpc>
                <a:spcPct val="100000"/>
              </a:lnSpc>
              <a:spcBef>
                <a:spcPts val="100"/>
              </a:spcBef>
            </a:pPr>
            <a:r>
              <a:rPr spc="-20" dirty="0"/>
              <a:t>R</a:t>
            </a:r>
            <a:r>
              <a:rPr spc="170" dirty="0"/>
              <a:t>U</a:t>
            </a:r>
            <a:r>
              <a:rPr spc="260" dirty="0"/>
              <a:t>B</a:t>
            </a:r>
            <a:r>
              <a:rPr spc="85" dirty="0"/>
              <a:t>Y</a:t>
            </a:r>
          </a:p>
        </p:txBody>
      </p:sp>
      <p:sp>
        <p:nvSpPr>
          <p:cNvPr id="7" name="object 7"/>
          <p:cNvSpPr txBox="1"/>
          <p:nvPr/>
        </p:nvSpPr>
        <p:spPr>
          <a:xfrm>
            <a:off x="566964" y="3222969"/>
            <a:ext cx="9578975" cy="5868670"/>
          </a:xfrm>
          <a:prstGeom prst="rect">
            <a:avLst/>
          </a:prstGeom>
        </p:spPr>
        <p:txBody>
          <a:bodyPr vert="horz" wrap="square" lIns="0" tIns="12065" rIns="0" bIns="0" rtlCol="0">
            <a:spAutoFit/>
          </a:bodyPr>
          <a:lstStyle/>
          <a:p>
            <a:pPr marL="12700" marR="5080" algn="just">
              <a:lnSpc>
                <a:spcPct val="116199"/>
              </a:lnSpc>
              <a:spcBef>
                <a:spcPts val="95"/>
              </a:spcBef>
            </a:pPr>
            <a:r>
              <a:rPr sz="2750" spc="250" dirty="0">
                <a:latin typeface="Tahoma"/>
                <a:cs typeface="Tahoma"/>
              </a:rPr>
              <a:t>Ruby</a:t>
            </a:r>
            <a:r>
              <a:rPr sz="2750" spc="185" dirty="0">
                <a:latin typeface="Tahoma"/>
                <a:cs typeface="Tahoma"/>
              </a:rPr>
              <a:t> </a:t>
            </a:r>
            <a:r>
              <a:rPr sz="2750" spc="110" dirty="0">
                <a:latin typeface="Tahoma"/>
                <a:cs typeface="Tahoma"/>
              </a:rPr>
              <a:t>is</a:t>
            </a:r>
            <a:r>
              <a:rPr sz="2750" spc="185" dirty="0">
                <a:latin typeface="Tahoma"/>
                <a:cs typeface="Tahoma"/>
              </a:rPr>
              <a:t> </a:t>
            </a:r>
            <a:r>
              <a:rPr sz="2750" spc="175" dirty="0">
                <a:latin typeface="Tahoma"/>
                <a:cs typeface="Tahoma"/>
              </a:rPr>
              <a:t>a</a:t>
            </a:r>
            <a:r>
              <a:rPr sz="2750" spc="185" dirty="0">
                <a:latin typeface="Tahoma"/>
                <a:cs typeface="Tahoma"/>
              </a:rPr>
              <a:t> </a:t>
            </a:r>
            <a:r>
              <a:rPr sz="2750" spc="275" dirty="0">
                <a:latin typeface="Tahoma"/>
                <a:cs typeface="Tahoma"/>
              </a:rPr>
              <a:t>dynamic</a:t>
            </a:r>
            <a:r>
              <a:rPr sz="2750" spc="185" dirty="0">
                <a:latin typeface="Tahoma"/>
                <a:cs typeface="Tahoma"/>
              </a:rPr>
              <a:t> </a:t>
            </a:r>
            <a:r>
              <a:rPr sz="2750" spc="275" dirty="0">
                <a:latin typeface="Tahoma"/>
                <a:cs typeface="Tahoma"/>
              </a:rPr>
              <a:t>and</a:t>
            </a:r>
            <a:r>
              <a:rPr sz="2750" spc="185" dirty="0">
                <a:latin typeface="Tahoma"/>
                <a:cs typeface="Tahoma"/>
              </a:rPr>
              <a:t> </a:t>
            </a:r>
            <a:r>
              <a:rPr sz="2750" spc="200" dirty="0">
                <a:latin typeface="Tahoma"/>
                <a:cs typeface="Tahoma"/>
              </a:rPr>
              <a:t>object-oriented</a:t>
            </a:r>
            <a:r>
              <a:rPr sz="2750" spc="185" dirty="0">
                <a:latin typeface="Tahoma"/>
                <a:cs typeface="Tahoma"/>
              </a:rPr>
              <a:t> </a:t>
            </a:r>
            <a:r>
              <a:rPr sz="2750" spc="275" dirty="0">
                <a:latin typeface="Tahoma"/>
                <a:cs typeface="Tahoma"/>
              </a:rPr>
              <a:t>programming </a:t>
            </a:r>
            <a:r>
              <a:rPr sz="2750" spc="-844" dirty="0">
                <a:latin typeface="Tahoma"/>
                <a:cs typeface="Tahoma"/>
              </a:rPr>
              <a:t> </a:t>
            </a:r>
            <a:r>
              <a:rPr sz="2750" spc="220" dirty="0">
                <a:latin typeface="Tahoma"/>
                <a:cs typeface="Tahoma"/>
              </a:rPr>
              <a:t>language</a:t>
            </a:r>
            <a:r>
              <a:rPr sz="2750" spc="114" dirty="0">
                <a:latin typeface="Tahoma"/>
                <a:cs typeface="Tahoma"/>
              </a:rPr>
              <a:t> </a:t>
            </a:r>
            <a:r>
              <a:rPr sz="2750" spc="229" dirty="0">
                <a:latin typeface="Tahoma"/>
                <a:cs typeface="Tahoma"/>
              </a:rPr>
              <a:t>widely</a:t>
            </a:r>
            <a:r>
              <a:rPr sz="2750" spc="114" dirty="0">
                <a:latin typeface="Tahoma"/>
                <a:cs typeface="Tahoma"/>
              </a:rPr>
              <a:t> </a:t>
            </a:r>
            <a:r>
              <a:rPr sz="2750" spc="220" dirty="0">
                <a:latin typeface="Tahoma"/>
                <a:cs typeface="Tahoma"/>
              </a:rPr>
              <a:t>used</a:t>
            </a:r>
            <a:r>
              <a:rPr sz="2750" spc="114" dirty="0">
                <a:latin typeface="Tahoma"/>
                <a:cs typeface="Tahoma"/>
              </a:rPr>
              <a:t> </a:t>
            </a:r>
            <a:r>
              <a:rPr sz="2750" spc="225" dirty="0">
                <a:latin typeface="Tahoma"/>
                <a:cs typeface="Tahoma"/>
              </a:rPr>
              <a:t>in</a:t>
            </a:r>
            <a:r>
              <a:rPr sz="2750" spc="114" dirty="0">
                <a:latin typeface="Tahoma"/>
                <a:cs typeface="Tahoma"/>
              </a:rPr>
              <a:t> </a:t>
            </a:r>
            <a:r>
              <a:rPr sz="2750" spc="320" dirty="0">
                <a:latin typeface="Tahoma"/>
                <a:cs typeface="Tahoma"/>
              </a:rPr>
              <a:t>web</a:t>
            </a:r>
            <a:r>
              <a:rPr sz="2750" spc="114" dirty="0">
                <a:latin typeface="Tahoma"/>
                <a:cs typeface="Tahoma"/>
              </a:rPr>
              <a:t> </a:t>
            </a:r>
            <a:r>
              <a:rPr sz="2750" spc="215" dirty="0">
                <a:latin typeface="Tahoma"/>
                <a:cs typeface="Tahoma"/>
              </a:rPr>
              <a:t>development.</a:t>
            </a:r>
            <a:r>
              <a:rPr sz="2750" spc="120" dirty="0">
                <a:latin typeface="Tahoma"/>
                <a:cs typeface="Tahoma"/>
              </a:rPr>
              <a:t> </a:t>
            </a:r>
            <a:r>
              <a:rPr sz="2750" spc="160" dirty="0">
                <a:latin typeface="Tahoma"/>
                <a:cs typeface="Tahoma"/>
              </a:rPr>
              <a:t>The</a:t>
            </a:r>
            <a:r>
              <a:rPr sz="2750" spc="114" dirty="0">
                <a:latin typeface="Tahoma"/>
                <a:cs typeface="Tahoma"/>
              </a:rPr>
              <a:t> </a:t>
            </a:r>
            <a:r>
              <a:rPr sz="2750" spc="250" dirty="0">
                <a:latin typeface="Tahoma"/>
                <a:cs typeface="Tahoma"/>
              </a:rPr>
              <a:t>Ruby </a:t>
            </a:r>
            <a:r>
              <a:rPr sz="2750" spc="-850" dirty="0">
                <a:latin typeface="Tahoma"/>
                <a:cs typeface="Tahoma"/>
              </a:rPr>
              <a:t> </a:t>
            </a:r>
            <a:r>
              <a:rPr sz="2750" spc="265" dirty="0">
                <a:latin typeface="Tahoma"/>
                <a:cs typeface="Tahoma"/>
              </a:rPr>
              <a:t>on </a:t>
            </a:r>
            <a:r>
              <a:rPr sz="2750" spc="175" dirty="0">
                <a:latin typeface="Tahoma"/>
                <a:cs typeface="Tahoma"/>
              </a:rPr>
              <a:t>Rails </a:t>
            </a:r>
            <a:r>
              <a:rPr sz="2750" spc="185" dirty="0">
                <a:latin typeface="Tahoma"/>
                <a:cs typeface="Tahoma"/>
              </a:rPr>
              <a:t>framework, </a:t>
            </a:r>
            <a:r>
              <a:rPr sz="2750" spc="195" dirty="0">
                <a:latin typeface="Tahoma"/>
                <a:cs typeface="Tahoma"/>
              </a:rPr>
              <a:t>often </a:t>
            </a:r>
            <a:r>
              <a:rPr sz="2750" spc="155" dirty="0">
                <a:latin typeface="Tahoma"/>
                <a:cs typeface="Tahoma"/>
              </a:rPr>
              <a:t>referred </a:t>
            </a:r>
            <a:r>
              <a:rPr sz="2750" spc="215" dirty="0">
                <a:latin typeface="Tahoma"/>
                <a:cs typeface="Tahoma"/>
              </a:rPr>
              <a:t>to </a:t>
            </a:r>
            <a:r>
              <a:rPr sz="2750" spc="120" dirty="0">
                <a:latin typeface="Tahoma"/>
                <a:cs typeface="Tahoma"/>
              </a:rPr>
              <a:t>as </a:t>
            </a:r>
            <a:r>
              <a:rPr sz="2750" spc="105" dirty="0">
                <a:latin typeface="Tahoma"/>
                <a:cs typeface="Tahoma"/>
              </a:rPr>
              <a:t>Rails, </a:t>
            </a:r>
            <a:r>
              <a:rPr sz="2750" spc="110" dirty="0">
                <a:latin typeface="Tahoma"/>
                <a:cs typeface="Tahoma"/>
              </a:rPr>
              <a:t>is </a:t>
            </a:r>
            <a:r>
              <a:rPr sz="2750" spc="175" dirty="0">
                <a:latin typeface="Tahoma"/>
                <a:cs typeface="Tahoma"/>
              </a:rPr>
              <a:t>a </a:t>
            </a:r>
            <a:r>
              <a:rPr sz="2750" spc="180" dirty="0">
                <a:latin typeface="Tahoma"/>
                <a:cs typeface="Tahoma"/>
              </a:rPr>
              <a:t> </a:t>
            </a:r>
            <a:r>
              <a:rPr sz="2750" spc="240" dirty="0">
                <a:latin typeface="Tahoma"/>
                <a:cs typeface="Tahoma"/>
              </a:rPr>
              <a:t>popular</a:t>
            </a:r>
            <a:r>
              <a:rPr sz="2750" spc="800" dirty="0">
                <a:latin typeface="Tahoma"/>
                <a:cs typeface="Tahoma"/>
              </a:rPr>
              <a:t> </a:t>
            </a:r>
            <a:r>
              <a:rPr sz="2750" spc="240" dirty="0">
                <a:latin typeface="Tahoma"/>
                <a:cs typeface="Tahoma"/>
              </a:rPr>
              <a:t>choice</a:t>
            </a:r>
            <a:r>
              <a:rPr sz="2750" spc="800" dirty="0">
                <a:latin typeface="Tahoma"/>
                <a:cs typeface="Tahoma"/>
              </a:rPr>
              <a:t> </a:t>
            </a:r>
            <a:r>
              <a:rPr sz="2750" spc="130" dirty="0">
                <a:latin typeface="Tahoma"/>
                <a:cs typeface="Tahoma"/>
              </a:rPr>
              <a:t>for</a:t>
            </a:r>
            <a:r>
              <a:rPr sz="2750" spc="800" dirty="0">
                <a:latin typeface="Tahoma"/>
                <a:cs typeface="Tahoma"/>
              </a:rPr>
              <a:t> </a:t>
            </a:r>
            <a:r>
              <a:rPr sz="2750" spc="254" dirty="0">
                <a:latin typeface="Tahoma"/>
                <a:cs typeface="Tahoma"/>
              </a:rPr>
              <a:t>building</a:t>
            </a:r>
            <a:r>
              <a:rPr sz="2750" spc="800" dirty="0">
                <a:latin typeface="Tahoma"/>
                <a:cs typeface="Tahoma"/>
              </a:rPr>
              <a:t> </a:t>
            </a:r>
            <a:r>
              <a:rPr sz="2750" spc="320" dirty="0">
                <a:latin typeface="Tahoma"/>
                <a:cs typeface="Tahoma"/>
              </a:rPr>
              <a:t>web</a:t>
            </a:r>
            <a:r>
              <a:rPr sz="2750" spc="805" dirty="0">
                <a:latin typeface="Tahoma"/>
                <a:cs typeface="Tahoma"/>
              </a:rPr>
              <a:t> </a:t>
            </a:r>
            <a:r>
              <a:rPr sz="2750" spc="185" dirty="0">
                <a:latin typeface="Tahoma"/>
                <a:cs typeface="Tahoma"/>
              </a:rPr>
              <a:t>applications.</a:t>
            </a:r>
            <a:r>
              <a:rPr sz="2750" spc="800" dirty="0">
                <a:latin typeface="Tahoma"/>
                <a:cs typeface="Tahoma"/>
              </a:rPr>
              <a:t> </a:t>
            </a:r>
            <a:r>
              <a:rPr sz="2750" spc="175" dirty="0">
                <a:latin typeface="Tahoma"/>
                <a:cs typeface="Tahoma"/>
              </a:rPr>
              <a:t>Rails </a:t>
            </a:r>
            <a:r>
              <a:rPr sz="2750" spc="50" dirty="0">
                <a:latin typeface="Tahoma"/>
                <a:cs typeface="Tahoma"/>
              </a:rPr>
              <a:t> </a:t>
            </a:r>
            <a:r>
              <a:rPr sz="2750" spc="200" dirty="0">
                <a:latin typeface="Tahoma"/>
                <a:cs typeface="Tahoma"/>
              </a:rPr>
              <a:t>follows </a:t>
            </a:r>
            <a:r>
              <a:rPr sz="2750" spc="229" dirty="0">
                <a:latin typeface="Tahoma"/>
                <a:cs typeface="Tahoma"/>
              </a:rPr>
              <a:t>the </a:t>
            </a:r>
            <a:r>
              <a:rPr sz="2750" spc="225" dirty="0">
                <a:latin typeface="Tahoma"/>
                <a:cs typeface="Tahoma"/>
              </a:rPr>
              <a:t>convention </a:t>
            </a:r>
            <a:r>
              <a:rPr sz="2750" spc="145" dirty="0">
                <a:latin typeface="Tahoma"/>
                <a:cs typeface="Tahoma"/>
              </a:rPr>
              <a:t>over </a:t>
            </a:r>
            <a:r>
              <a:rPr sz="2750" spc="210" dirty="0">
                <a:latin typeface="Tahoma"/>
                <a:cs typeface="Tahoma"/>
              </a:rPr>
              <a:t>configuration </a:t>
            </a:r>
            <a:r>
              <a:rPr sz="2750" spc="100" dirty="0">
                <a:latin typeface="Tahoma"/>
                <a:cs typeface="Tahoma"/>
              </a:rPr>
              <a:t>(CoC) </a:t>
            </a:r>
            <a:r>
              <a:rPr sz="2750" spc="275" dirty="0">
                <a:latin typeface="Tahoma"/>
                <a:cs typeface="Tahoma"/>
              </a:rPr>
              <a:t>and </a:t>
            </a:r>
            <a:r>
              <a:rPr sz="2750" spc="280" dirty="0">
                <a:latin typeface="Tahoma"/>
                <a:cs typeface="Tahoma"/>
              </a:rPr>
              <a:t> </a:t>
            </a:r>
            <a:r>
              <a:rPr sz="2750" spc="215" dirty="0">
                <a:latin typeface="Tahoma"/>
                <a:cs typeface="Tahoma"/>
              </a:rPr>
              <a:t>don't </a:t>
            </a:r>
            <a:r>
              <a:rPr sz="2750" spc="195" dirty="0">
                <a:latin typeface="Tahoma"/>
                <a:cs typeface="Tahoma"/>
              </a:rPr>
              <a:t>repeat </a:t>
            </a:r>
            <a:r>
              <a:rPr sz="2750" spc="150" dirty="0">
                <a:latin typeface="Tahoma"/>
                <a:cs typeface="Tahoma"/>
              </a:rPr>
              <a:t>yourself </a:t>
            </a:r>
            <a:r>
              <a:rPr sz="2750" spc="90" dirty="0">
                <a:latin typeface="Tahoma"/>
                <a:cs typeface="Tahoma"/>
              </a:rPr>
              <a:t>(DRY) </a:t>
            </a:r>
            <a:r>
              <a:rPr sz="2750" spc="170" dirty="0">
                <a:latin typeface="Tahoma"/>
                <a:cs typeface="Tahoma"/>
              </a:rPr>
              <a:t>principles, </a:t>
            </a:r>
            <a:r>
              <a:rPr sz="2750" spc="220" dirty="0">
                <a:latin typeface="Tahoma"/>
                <a:cs typeface="Tahoma"/>
              </a:rPr>
              <a:t>streamlining </a:t>
            </a:r>
            <a:r>
              <a:rPr sz="2750" spc="225" dirty="0">
                <a:latin typeface="Tahoma"/>
                <a:cs typeface="Tahoma"/>
              </a:rPr>
              <a:t> </a:t>
            </a:r>
            <a:r>
              <a:rPr sz="2750" spc="254" dirty="0">
                <a:latin typeface="Tahoma"/>
                <a:cs typeface="Tahoma"/>
              </a:rPr>
              <a:t>development </a:t>
            </a:r>
            <a:r>
              <a:rPr sz="2750" spc="225" dirty="0">
                <a:latin typeface="Tahoma"/>
                <a:cs typeface="Tahoma"/>
              </a:rPr>
              <a:t>by </a:t>
            </a:r>
            <a:r>
              <a:rPr sz="2750" spc="285" dirty="0">
                <a:latin typeface="Tahoma"/>
                <a:cs typeface="Tahoma"/>
              </a:rPr>
              <a:t>minimizing </a:t>
            </a:r>
            <a:r>
              <a:rPr sz="2750" spc="175" dirty="0">
                <a:latin typeface="Tahoma"/>
                <a:cs typeface="Tahoma"/>
              </a:rPr>
              <a:t>repetitive </a:t>
            </a:r>
            <a:r>
              <a:rPr sz="2750" spc="90" dirty="0">
                <a:latin typeface="Tahoma"/>
                <a:cs typeface="Tahoma"/>
              </a:rPr>
              <a:t>tasks. </a:t>
            </a:r>
            <a:r>
              <a:rPr sz="2750" spc="5" dirty="0">
                <a:latin typeface="Tahoma"/>
                <a:cs typeface="Tahoma"/>
              </a:rPr>
              <a:t>It </a:t>
            </a:r>
            <a:r>
              <a:rPr sz="2750" spc="120" dirty="0">
                <a:latin typeface="Tahoma"/>
                <a:cs typeface="Tahoma"/>
              </a:rPr>
              <a:t>offers </a:t>
            </a:r>
            <a:r>
              <a:rPr sz="2750" spc="125" dirty="0">
                <a:latin typeface="Tahoma"/>
                <a:cs typeface="Tahoma"/>
              </a:rPr>
              <a:t> </a:t>
            </a:r>
            <a:r>
              <a:rPr sz="2750" spc="204" dirty="0">
                <a:latin typeface="Tahoma"/>
                <a:cs typeface="Tahoma"/>
              </a:rPr>
              <a:t>robust </a:t>
            </a:r>
            <a:r>
              <a:rPr sz="2750" spc="185" dirty="0">
                <a:latin typeface="Tahoma"/>
                <a:cs typeface="Tahoma"/>
              </a:rPr>
              <a:t>tools </a:t>
            </a:r>
            <a:r>
              <a:rPr sz="2750" spc="130" dirty="0">
                <a:latin typeface="Tahoma"/>
                <a:cs typeface="Tahoma"/>
              </a:rPr>
              <a:t>for </a:t>
            </a:r>
            <a:r>
              <a:rPr sz="2750" spc="155" dirty="0">
                <a:latin typeface="Tahoma"/>
                <a:cs typeface="Tahoma"/>
              </a:rPr>
              <a:t>routing, </a:t>
            </a:r>
            <a:r>
              <a:rPr sz="2750" spc="210" dirty="0">
                <a:latin typeface="Tahoma"/>
                <a:cs typeface="Tahoma"/>
              </a:rPr>
              <a:t>database </a:t>
            </a:r>
            <a:r>
              <a:rPr sz="2750" spc="240" dirty="0">
                <a:latin typeface="Tahoma"/>
                <a:cs typeface="Tahoma"/>
              </a:rPr>
              <a:t>management, </a:t>
            </a:r>
            <a:r>
              <a:rPr sz="2750" spc="275" dirty="0">
                <a:latin typeface="Tahoma"/>
                <a:cs typeface="Tahoma"/>
              </a:rPr>
              <a:t>and </a:t>
            </a:r>
            <a:r>
              <a:rPr sz="2750" spc="280" dirty="0">
                <a:latin typeface="Tahoma"/>
                <a:cs typeface="Tahoma"/>
              </a:rPr>
              <a:t> </a:t>
            </a:r>
            <a:r>
              <a:rPr sz="2750" spc="210" dirty="0">
                <a:latin typeface="Tahoma"/>
                <a:cs typeface="Tahoma"/>
              </a:rPr>
              <a:t>templating.</a:t>
            </a:r>
            <a:r>
              <a:rPr sz="2750" spc="215" dirty="0">
                <a:latin typeface="Tahoma"/>
                <a:cs typeface="Tahoma"/>
              </a:rPr>
              <a:t> </a:t>
            </a:r>
            <a:r>
              <a:rPr sz="2750" spc="180" dirty="0">
                <a:latin typeface="Tahoma"/>
                <a:cs typeface="Tahoma"/>
              </a:rPr>
              <a:t>Ruby's</a:t>
            </a:r>
            <a:r>
              <a:rPr sz="2750" spc="185" dirty="0">
                <a:latin typeface="Tahoma"/>
                <a:cs typeface="Tahoma"/>
              </a:rPr>
              <a:t> </a:t>
            </a:r>
            <a:r>
              <a:rPr sz="2750" spc="204" dirty="0">
                <a:latin typeface="Tahoma"/>
                <a:cs typeface="Tahoma"/>
              </a:rPr>
              <a:t>elegant</a:t>
            </a:r>
            <a:r>
              <a:rPr sz="2750" spc="210" dirty="0">
                <a:latin typeface="Tahoma"/>
                <a:cs typeface="Tahoma"/>
              </a:rPr>
              <a:t> </a:t>
            </a:r>
            <a:r>
              <a:rPr sz="2750" spc="165" dirty="0">
                <a:latin typeface="Tahoma"/>
                <a:cs typeface="Tahoma"/>
              </a:rPr>
              <a:t>syntax</a:t>
            </a:r>
            <a:r>
              <a:rPr sz="2750" spc="170" dirty="0">
                <a:latin typeface="Tahoma"/>
                <a:cs typeface="Tahoma"/>
              </a:rPr>
              <a:t> </a:t>
            </a:r>
            <a:r>
              <a:rPr sz="2750" spc="275" dirty="0">
                <a:latin typeface="Tahoma"/>
                <a:cs typeface="Tahoma"/>
              </a:rPr>
              <a:t>and </a:t>
            </a:r>
            <a:r>
              <a:rPr sz="2750" spc="195" dirty="0">
                <a:latin typeface="Tahoma"/>
                <a:cs typeface="Tahoma"/>
              </a:rPr>
              <a:t>readability </a:t>
            </a:r>
            <a:r>
              <a:rPr sz="2750" spc="200" dirty="0">
                <a:latin typeface="Tahoma"/>
                <a:cs typeface="Tahoma"/>
              </a:rPr>
              <a:t> </a:t>
            </a:r>
            <a:r>
              <a:rPr sz="2750" spc="225" dirty="0">
                <a:latin typeface="Tahoma"/>
                <a:cs typeface="Tahoma"/>
              </a:rPr>
              <a:t>contribute </a:t>
            </a:r>
            <a:r>
              <a:rPr sz="2750" spc="215" dirty="0">
                <a:latin typeface="Tahoma"/>
                <a:cs typeface="Tahoma"/>
              </a:rPr>
              <a:t>to </a:t>
            </a:r>
            <a:r>
              <a:rPr sz="2750" spc="204" dirty="0">
                <a:latin typeface="Tahoma"/>
                <a:cs typeface="Tahoma"/>
              </a:rPr>
              <a:t>developer </a:t>
            </a:r>
            <a:r>
              <a:rPr sz="2750" spc="175" dirty="0">
                <a:latin typeface="Tahoma"/>
                <a:cs typeface="Tahoma"/>
              </a:rPr>
              <a:t>productivity. </a:t>
            </a:r>
            <a:r>
              <a:rPr sz="2750" spc="114" dirty="0">
                <a:latin typeface="Tahoma"/>
                <a:cs typeface="Tahoma"/>
              </a:rPr>
              <a:t>Overall, </a:t>
            </a:r>
            <a:r>
              <a:rPr sz="2750" spc="155" dirty="0">
                <a:latin typeface="Tahoma"/>
                <a:cs typeface="Tahoma"/>
              </a:rPr>
              <a:t>Ruby, </a:t>
            </a:r>
            <a:r>
              <a:rPr sz="2750" spc="160" dirty="0">
                <a:latin typeface="Tahoma"/>
                <a:cs typeface="Tahoma"/>
              </a:rPr>
              <a:t> </a:t>
            </a:r>
            <a:r>
              <a:rPr sz="2750" spc="275" dirty="0">
                <a:latin typeface="Tahoma"/>
                <a:cs typeface="Tahoma"/>
              </a:rPr>
              <a:t>with </a:t>
            </a:r>
            <a:r>
              <a:rPr sz="2750" spc="105" dirty="0">
                <a:latin typeface="Tahoma"/>
                <a:cs typeface="Tahoma"/>
              </a:rPr>
              <a:t>Rails, </a:t>
            </a:r>
            <a:r>
              <a:rPr sz="2750" spc="190" dirty="0">
                <a:latin typeface="Tahoma"/>
                <a:cs typeface="Tahoma"/>
              </a:rPr>
              <a:t>provides </a:t>
            </a:r>
            <a:r>
              <a:rPr sz="2750" spc="175" dirty="0">
                <a:latin typeface="Tahoma"/>
                <a:cs typeface="Tahoma"/>
              </a:rPr>
              <a:t>a </a:t>
            </a:r>
            <a:r>
              <a:rPr sz="2750" spc="225" dirty="0">
                <a:latin typeface="Tahoma"/>
                <a:cs typeface="Tahoma"/>
              </a:rPr>
              <a:t>powerful </a:t>
            </a:r>
            <a:r>
              <a:rPr sz="2750" spc="275" dirty="0">
                <a:latin typeface="Tahoma"/>
                <a:cs typeface="Tahoma"/>
              </a:rPr>
              <a:t>and </a:t>
            </a:r>
            <a:r>
              <a:rPr sz="2750" spc="175" dirty="0">
                <a:latin typeface="Tahoma"/>
                <a:cs typeface="Tahoma"/>
              </a:rPr>
              <a:t>efficient </a:t>
            </a:r>
            <a:r>
              <a:rPr sz="2750" spc="235" dirty="0">
                <a:latin typeface="Tahoma"/>
                <a:cs typeface="Tahoma"/>
              </a:rPr>
              <a:t>platform </a:t>
            </a:r>
            <a:r>
              <a:rPr sz="2750" spc="-844" dirty="0">
                <a:latin typeface="Tahoma"/>
                <a:cs typeface="Tahoma"/>
              </a:rPr>
              <a:t> </a:t>
            </a:r>
            <a:r>
              <a:rPr sz="2750" spc="130" dirty="0">
                <a:latin typeface="Tahoma"/>
                <a:cs typeface="Tahoma"/>
              </a:rPr>
              <a:t>for</a:t>
            </a:r>
            <a:r>
              <a:rPr sz="2750" spc="-155" dirty="0">
                <a:latin typeface="Tahoma"/>
                <a:cs typeface="Tahoma"/>
              </a:rPr>
              <a:t> </a:t>
            </a:r>
            <a:r>
              <a:rPr sz="2750" spc="254" dirty="0">
                <a:latin typeface="Tahoma"/>
                <a:cs typeface="Tahoma"/>
              </a:rPr>
              <a:t>building</a:t>
            </a:r>
            <a:r>
              <a:rPr sz="2750" spc="-150" dirty="0">
                <a:latin typeface="Tahoma"/>
                <a:cs typeface="Tahoma"/>
              </a:rPr>
              <a:t> </a:t>
            </a:r>
            <a:r>
              <a:rPr sz="2750" spc="320" dirty="0">
                <a:latin typeface="Tahoma"/>
                <a:cs typeface="Tahoma"/>
              </a:rPr>
              <a:t>web</a:t>
            </a:r>
            <a:r>
              <a:rPr sz="2750" spc="-150" dirty="0">
                <a:latin typeface="Tahoma"/>
                <a:cs typeface="Tahoma"/>
              </a:rPr>
              <a:t> </a:t>
            </a:r>
            <a:r>
              <a:rPr sz="2750" spc="185" dirty="0">
                <a:latin typeface="Tahoma"/>
                <a:cs typeface="Tahoma"/>
              </a:rPr>
              <a:t>applications.</a:t>
            </a:r>
            <a:endParaRPr sz="2750" dirty="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3142470" y="6223863"/>
            <a:ext cx="5156843" cy="4063133"/>
          </a:xfrm>
          <a:prstGeom prst="rect">
            <a:avLst/>
          </a:prstGeom>
        </p:spPr>
      </p:pic>
      <p:sp>
        <p:nvSpPr>
          <p:cNvPr id="2" name="object 2"/>
          <p:cNvSpPr txBox="1"/>
          <p:nvPr/>
        </p:nvSpPr>
        <p:spPr>
          <a:xfrm>
            <a:off x="8974146" y="6855513"/>
            <a:ext cx="8291830" cy="2788136"/>
          </a:xfrm>
          <a:prstGeom prst="rect">
            <a:avLst/>
          </a:prstGeom>
        </p:spPr>
        <p:txBody>
          <a:bodyPr vert="horz" wrap="square" lIns="0" tIns="12700" rIns="0" bIns="0" rtlCol="0">
            <a:spAutoFit/>
          </a:bodyPr>
          <a:lstStyle/>
          <a:p>
            <a:pPr marL="12700" marR="5080">
              <a:lnSpc>
                <a:spcPct val="131700"/>
              </a:lnSpc>
              <a:spcBef>
                <a:spcPts val="100"/>
              </a:spcBef>
            </a:pPr>
            <a:r>
              <a:rPr sz="2800" spc="204" dirty="0">
                <a:latin typeface="Tahoma"/>
                <a:cs typeface="Tahoma"/>
              </a:rPr>
              <a:t>PHP's </a:t>
            </a:r>
            <a:r>
              <a:rPr sz="2800" spc="220" dirty="0">
                <a:latin typeface="Tahoma"/>
                <a:cs typeface="Tahoma"/>
              </a:rPr>
              <a:t>performance </a:t>
            </a:r>
            <a:r>
              <a:rPr sz="2800" spc="175" dirty="0">
                <a:latin typeface="Tahoma"/>
                <a:cs typeface="Tahoma"/>
              </a:rPr>
              <a:t>has </a:t>
            </a:r>
            <a:r>
              <a:rPr sz="2800" spc="245" dirty="0">
                <a:latin typeface="Tahoma"/>
                <a:cs typeface="Tahoma"/>
              </a:rPr>
              <a:t>improved </a:t>
            </a:r>
            <a:r>
              <a:rPr sz="2800" spc="135" dirty="0">
                <a:latin typeface="Tahoma"/>
                <a:cs typeface="Tahoma"/>
              </a:rPr>
              <a:t>over </a:t>
            </a:r>
            <a:r>
              <a:rPr sz="2800" spc="225" dirty="0">
                <a:latin typeface="Tahoma"/>
                <a:cs typeface="Tahoma"/>
              </a:rPr>
              <a:t>the </a:t>
            </a:r>
            <a:r>
              <a:rPr sz="2800" spc="229" dirty="0">
                <a:latin typeface="Tahoma"/>
                <a:cs typeface="Tahoma"/>
              </a:rPr>
              <a:t> </a:t>
            </a:r>
            <a:r>
              <a:rPr sz="2800" spc="50" dirty="0">
                <a:latin typeface="Tahoma"/>
                <a:cs typeface="Tahoma"/>
              </a:rPr>
              <a:t>years, </a:t>
            </a:r>
            <a:r>
              <a:rPr sz="2800" spc="270" dirty="0">
                <a:latin typeface="Tahoma"/>
                <a:cs typeface="Tahoma"/>
              </a:rPr>
              <a:t>but </a:t>
            </a:r>
            <a:r>
              <a:rPr sz="2800" spc="125" dirty="0">
                <a:latin typeface="Tahoma"/>
                <a:cs typeface="Tahoma"/>
              </a:rPr>
              <a:t>for </a:t>
            </a:r>
            <a:r>
              <a:rPr sz="2800" spc="170" dirty="0">
                <a:latin typeface="Tahoma"/>
                <a:cs typeface="Tahoma"/>
              </a:rPr>
              <a:t>high-traffic </a:t>
            </a:r>
            <a:r>
              <a:rPr sz="2800" spc="270" dirty="0">
                <a:latin typeface="Tahoma"/>
                <a:cs typeface="Tahoma"/>
              </a:rPr>
              <a:t>and </a:t>
            </a:r>
            <a:r>
              <a:rPr sz="2800" spc="150" dirty="0">
                <a:latin typeface="Tahoma"/>
                <a:cs typeface="Tahoma"/>
              </a:rPr>
              <a:t>resource- </a:t>
            </a:r>
            <a:r>
              <a:rPr sz="2800" spc="155" dirty="0">
                <a:latin typeface="Tahoma"/>
                <a:cs typeface="Tahoma"/>
              </a:rPr>
              <a:t> </a:t>
            </a:r>
            <a:r>
              <a:rPr sz="2800" spc="170" dirty="0">
                <a:latin typeface="Tahoma"/>
                <a:cs typeface="Tahoma"/>
              </a:rPr>
              <a:t>intensive</a:t>
            </a:r>
            <a:r>
              <a:rPr sz="2800" spc="-155" dirty="0">
                <a:latin typeface="Tahoma"/>
                <a:cs typeface="Tahoma"/>
              </a:rPr>
              <a:t> </a:t>
            </a:r>
            <a:r>
              <a:rPr sz="2800" spc="180" dirty="0">
                <a:latin typeface="Tahoma"/>
                <a:cs typeface="Tahoma"/>
              </a:rPr>
              <a:t>applications,</a:t>
            </a:r>
            <a:r>
              <a:rPr sz="2800" spc="-155" dirty="0">
                <a:latin typeface="Tahoma"/>
                <a:cs typeface="Tahoma"/>
              </a:rPr>
              <a:t> </a:t>
            </a:r>
            <a:r>
              <a:rPr sz="2800" spc="180" dirty="0">
                <a:latin typeface="Tahoma"/>
                <a:cs typeface="Tahoma"/>
              </a:rPr>
              <a:t>developers</a:t>
            </a:r>
            <a:r>
              <a:rPr sz="2800" spc="-155" dirty="0">
                <a:latin typeface="Tahoma"/>
                <a:cs typeface="Tahoma"/>
              </a:rPr>
              <a:t> </a:t>
            </a:r>
            <a:r>
              <a:rPr sz="2800" spc="270" dirty="0">
                <a:latin typeface="Tahoma"/>
                <a:cs typeface="Tahoma"/>
              </a:rPr>
              <a:t>may</a:t>
            </a:r>
            <a:r>
              <a:rPr sz="2800" spc="-155" dirty="0">
                <a:latin typeface="Tahoma"/>
                <a:cs typeface="Tahoma"/>
              </a:rPr>
              <a:t> </a:t>
            </a:r>
            <a:r>
              <a:rPr sz="2800" spc="245" dirty="0">
                <a:latin typeface="Tahoma"/>
                <a:cs typeface="Tahoma"/>
              </a:rPr>
              <a:t>need</a:t>
            </a:r>
            <a:r>
              <a:rPr sz="2800" spc="-150" dirty="0">
                <a:latin typeface="Tahoma"/>
                <a:cs typeface="Tahoma"/>
              </a:rPr>
              <a:t> </a:t>
            </a:r>
            <a:r>
              <a:rPr sz="2800" spc="210" dirty="0">
                <a:latin typeface="Tahoma"/>
                <a:cs typeface="Tahoma"/>
              </a:rPr>
              <a:t>to </a:t>
            </a:r>
            <a:r>
              <a:rPr sz="2800" spc="-860" dirty="0">
                <a:latin typeface="Tahoma"/>
                <a:cs typeface="Tahoma"/>
              </a:rPr>
              <a:t> </a:t>
            </a:r>
            <a:r>
              <a:rPr sz="2800" spc="254" dirty="0">
                <a:latin typeface="Tahoma"/>
                <a:cs typeface="Tahoma"/>
              </a:rPr>
              <a:t>optimize code </a:t>
            </a:r>
            <a:r>
              <a:rPr sz="2800" spc="270" dirty="0">
                <a:latin typeface="Tahoma"/>
                <a:cs typeface="Tahoma"/>
              </a:rPr>
              <a:t>and </a:t>
            </a:r>
            <a:r>
              <a:rPr sz="2800" spc="200" dirty="0">
                <a:latin typeface="Tahoma"/>
                <a:cs typeface="Tahoma"/>
              </a:rPr>
              <a:t>consider </a:t>
            </a:r>
            <a:r>
              <a:rPr sz="2800" spc="195" dirty="0">
                <a:latin typeface="Tahoma"/>
                <a:cs typeface="Tahoma"/>
              </a:rPr>
              <a:t>other </a:t>
            </a:r>
            <a:r>
              <a:rPr sz="2800" spc="200" dirty="0">
                <a:latin typeface="Tahoma"/>
                <a:cs typeface="Tahoma"/>
              </a:rPr>
              <a:t> </a:t>
            </a:r>
            <a:r>
              <a:rPr sz="2800" spc="204" dirty="0">
                <a:latin typeface="Tahoma"/>
                <a:cs typeface="Tahoma"/>
              </a:rPr>
              <a:t>technologies</a:t>
            </a:r>
            <a:r>
              <a:rPr sz="2800" spc="-160" dirty="0">
                <a:latin typeface="Tahoma"/>
                <a:cs typeface="Tahoma"/>
              </a:rPr>
              <a:t> </a:t>
            </a:r>
            <a:r>
              <a:rPr sz="2800" spc="155" dirty="0">
                <a:latin typeface="Tahoma"/>
                <a:cs typeface="Tahoma"/>
              </a:rPr>
              <a:t>or</a:t>
            </a:r>
            <a:r>
              <a:rPr sz="2800" spc="-155" dirty="0">
                <a:latin typeface="Tahoma"/>
                <a:cs typeface="Tahoma"/>
              </a:rPr>
              <a:t> </a:t>
            </a:r>
            <a:r>
              <a:rPr sz="2800" spc="245" dirty="0">
                <a:latin typeface="Tahoma"/>
                <a:cs typeface="Tahoma"/>
              </a:rPr>
              <a:t>caching</a:t>
            </a:r>
            <a:r>
              <a:rPr sz="2800" spc="-155" dirty="0">
                <a:latin typeface="Tahoma"/>
                <a:cs typeface="Tahoma"/>
              </a:rPr>
              <a:t> </a:t>
            </a:r>
            <a:r>
              <a:rPr sz="2800" spc="215" dirty="0">
                <a:latin typeface="Tahoma"/>
                <a:cs typeface="Tahoma"/>
              </a:rPr>
              <a:t>mechanisms.</a:t>
            </a:r>
            <a:endParaRPr sz="2800" dirty="0">
              <a:latin typeface="Tahoma"/>
              <a:cs typeface="Tahoma"/>
            </a:endParaRPr>
          </a:p>
        </p:txBody>
      </p:sp>
      <p:sp>
        <p:nvSpPr>
          <p:cNvPr id="4" name="object 4"/>
          <p:cNvSpPr txBox="1"/>
          <p:nvPr/>
        </p:nvSpPr>
        <p:spPr>
          <a:xfrm>
            <a:off x="811698" y="6541285"/>
            <a:ext cx="2604770" cy="482600"/>
          </a:xfrm>
          <a:prstGeom prst="rect">
            <a:avLst/>
          </a:prstGeom>
        </p:spPr>
        <p:txBody>
          <a:bodyPr vert="horz" wrap="square" lIns="0" tIns="12700" rIns="0" bIns="0" rtlCol="0">
            <a:spAutoFit/>
          </a:bodyPr>
          <a:lstStyle/>
          <a:p>
            <a:pPr marL="12700">
              <a:lnSpc>
                <a:spcPct val="100000"/>
              </a:lnSpc>
              <a:spcBef>
                <a:spcPts val="100"/>
              </a:spcBef>
            </a:pPr>
            <a:r>
              <a:rPr sz="3000" b="1" spc="95" dirty="0">
                <a:solidFill>
                  <a:srgbClr val="2E2E2E"/>
                </a:solidFill>
                <a:latin typeface="Tahoma"/>
                <a:cs typeface="Tahoma"/>
              </a:rPr>
              <a:t>O</a:t>
            </a:r>
            <a:r>
              <a:rPr sz="3000" b="1" spc="160" dirty="0">
                <a:solidFill>
                  <a:srgbClr val="2E2E2E"/>
                </a:solidFill>
                <a:latin typeface="Tahoma"/>
                <a:cs typeface="Tahoma"/>
              </a:rPr>
              <a:t>p</a:t>
            </a:r>
            <a:r>
              <a:rPr sz="3000" b="1" spc="15" dirty="0">
                <a:solidFill>
                  <a:srgbClr val="2E2E2E"/>
                </a:solidFill>
                <a:latin typeface="Tahoma"/>
                <a:cs typeface="Tahoma"/>
              </a:rPr>
              <a:t>e</a:t>
            </a:r>
            <a:r>
              <a:rPr sz="3000" b="1" spc="95" dirty="0">
                <a:solidFill>
                  <a:srgbClr val="2E2E2E"/>
                </a:solidFill>
                <a:latin typeface="Tahoma"/>
                <a:cs typeface="Tahoma"/>
              </a:rPr>
              <a:t>n</a:t>
            </a:r>
            <a:r>
              <a:rPr sz="3000" b="1" spc="-185" dirty="0">
                <a:solidFill>
                  <a:srgbClr val="2E2E2E"/>
                </a:solidFill>
                <a:latin typeface="Tahoma"/>
                <a:cs typeface="Tahoma"/>
              </a:rPr>
              <a:t> </a:t>
            </a:r>
            <a:r>
              <a:rPr sz="3000" b="1" spc="25" dirty="0">
                <a:solidFill>
                  <a:srgbClr val="2E2E2E"/>
                </a:solidFill>
                <a:latin typeface="Tahoma"/>
                <a:cs typeface="Tahoma"/>
              </a:rPr>
              <a:t>S</a:t>
            </a:r>
            <a:r>
              <a:rPr sz="3000" b="1" spc="50" dirty="0">
                <a:solidFill>
                  <a:srgbClr val="2E2E2E"/>
                </a:solidFill>
                <a:latin typeface="Tahoma"/>
                <a:cs typeface="Tahoma"/>
              </a:rPr>
              <a:t>o</a:t>
            </a:r>
            <a:r>
              <a:rPr sz="3000" b="1" spc="60" dirty="0">
                <a:solidFill>
                  <a:srgbClr val="2E2E2E"/>
                </a:solidFill>
                <a:latin typeface="Tahoma"/>
                <a:cs typeface="Tahoma"/>
              </a:rPr>
              <a:t>u</a:t>
            </a:r>
            <a:r>
              <a:rPr sz="3000" b="1" spc="-25" dirty="0">
                <a:solidFill>
                  <a:srgbClr val="2E2E2E"/>
                </a:solidFill>
                <a:latin typeface="Tahoma"/>
                <a:cs typeface="Tahoma"/>
              </a:rPr>
              <a:t>r</a:t>
            </a:r>
            <a:r>
              <a:rPr sz="3000" b="1" spc="95" dirty="0">
                <a:solidFill>
                  <a:srgbClr val="2E2E2E"/>
                </a:solidFill>
                <a:latin typeface="Tahoma"/>
                <a:cs typeface="Tahoma"/>
              </a:rPr>
              <a:t>c</a:t>
            </a:r>
            <a:r>
              <a:rPr sz="3000" b="1" spc="15" dirty="0">
                <a:solidFill>
                  <a:srgbClr val="2E2E2E"/>
                </a:solidFill>
                <a:latin typeface="Tahoma"/>
                <a:cs typeface="Tahoma"/>
              </a:rPr>
              <a:t>e</a:t>
            </a:r>
            <a:r>
              <a:rPr sz="3000" b="1" spc="-370" dirty="0">
                <a:solidFill>
                  <a:srgbClr val="2E2E2E"/>
                </a:solidFill>
                <a:latin typeface="Tahoma"/>
                <a:cs typeface="Tahoma"/>
              </a:rPr>
              <a:t>:</a:t>
            </a:r>
            <a:endParaRPr sz="3000">
              <a:latin typeface="Tahoma"/>
              <a:cs typeface="Tahoma"/>
            </a:endParaRPr>
          </a:p>
        </p:txBody>
      </p:sp>
      <p:sp>
        <p:nvSpPr>
          <p:cNvPr id="5" name="object 5"/>
          <p:cNvSpPr txBox="1"/>
          <p:nvPr/>
        </p:nvSpPr>
        <p:spPr>
          <a:xfrm>
            <a:off x="811698" y="330200"/>
            <a:ext cx="10805795" cy="6246495"/>
          </a:xfrm>
          <a:prstGeom prst="rect">
            <a:avLst/>
          </a:prstGeom>
        </p:spPr>
        <p:txBody>
          <a:bodyPr vert="horz" wrap="square" lIns="0" tIns="12700" rIns="0" bIns="0" rtlCol="0">
            <a:spAutoFit/>
          </a:bodyPr>
          <a:lstStyle/>
          <a:p>
            <a:pPr marL="216535">
              <a:lnSpc>
                <a:spcPct val="100000"/>
              </a:lnSpc>
              <a:spcBef>
                <a:spcPts val="100"/>
              </a:spcBef>
            </a:pPr>
            <a:r>
              <a:rPr sz="9000" b="1" spc="200" dirty="0">
                <a:solidFill>
                  <a:srgbClr val="004AAC"/>
                </a:solidFill>
                <a:latin typeface="Tahoma"/>
                <a:cs typeface="Tahoma"/>
              </a:rPr>
              <a:t>PHP</a:t>
            </a:r>
            <a:endParaRPr sz="9000" dirty="0">
              <a:latin typeface="Tahoma"/>
              <a:cs typeface="Tahoma"/>
            </a:endParaRPr>
          </a:p>
          <a:p>
            <a:pPr marL="12700" marR="2994660">
              <a:lnSpc>
                <a:spcPct val="132700"/>
              </a:lnSpc>
              <a:spcBef>
                <a:spcPts val="2330"/>
              </a:spcBef>
            </a:pPr>
            <a:r>
              <a:rPr sz="2450" spc="285" dirty="0">
                <a:latin typeface="Tahoma"/>
                <a:cs typeface="Tahoma"/>
              </a:rPr>
              <a:t>PHP </a:t>
            </a:r>
            <a:r>
              <a:rPr sz="2450" spc="90" dirty="0">
                <a:latin typeface="Tahoma"/>
                <a:cs typeface="Tahoma"/>
              </a:rPr>
              <a:t>is </a:t>
            </a:r>
            <a:r>
              <a:rPr sz="2450" spc="145" dirty="0">
                <a:latin typeface="Tahoma"/>
                <a:cs typeface="Tahoma"/>
              </a:rPr>
              <a:t>a </a:t>
            </a:r>
            <a:r>
              <a:rPr sz="2450" spc="105" dirty="0">
                <a:latin typeface="Tahoma"/>
                <a:cs typeface="Tahoma"/>
              </a:rPr>
              <a:t>server-side </a:t>
            </a:r>
            <a:r>
              <a:rPr sz="2450" spc="170" dirty="0">
                <a:latin typeface="Tahoma"/>
                <a:cs typeface="Tahoma"/>
              </a:rPr>
              <a:t>scripting </a:t>
            </a:r>
            <a:r>
              <a:rPr sz="2450" spc="180" dirty="0">
                <a:latin typeface="Tahoma"/>
                <a:cs typeface="Tahoma"/>
              </a:rPr>
              <a:t>language </a:t>
            </a:r>
            <a:r>
              <a:rPr sz="2450" spc="195" dirty="0">
                <a:latin typeface="Tahoma"/>
                <a:cs typeface="Tahoma"/>
              </a:rPr>
              <a:t>widely </a:t>
            </a:r>
            <a:r>
              <a:rPr sz="2450" spc="200" dirty="0">
                <a:latin typeface="Tahoma"/>
                <a:cs typeface="Tahoma"/>
              </a:rPr>
              <a:t> </a:t>
            </a:r>
            <a:r>
              <a:rPr sz="2450" spc="180" dirty="0">
                <a:latin typeface="Tahoma"/>
                <a:cs typeface="Tahoma"/>
              </a:rPr>
              <a:t>used</a:t>
            </a:r>
            <a:r>
              <a:rPr sz="2450" spc="-135" dirty="0">
                <a:latin typeface="Tahoma"/>
                <a:cs typeface="Tahoma"/>
              </a:rPr>
              <a:t> </a:t>
            </a:r>
            <a:r>
              <a:rPr sz="2450" spc="190" dirty="0">
                <a:latin typeface="Tahoma"/>
                <a:cs typeface="Tahoma"/>
              </a:rPr>
              <a:t>in</a:t>
            </a:r>
            <a:r>
              <a:rPr sz="2450" spc="-135" dirty="0">
                <a:latin typeface="Tahoma"/>
                <a:cs typeface="Tahoma"/>
              </a:rPr>
              <a:t> </a:t>
            </a:r>
            <a:r>
              <a:rPr sz="2450" spc="265" dirty="0">
                <a:latin typeface="Tahoma"/>
                <a:cs typeface="Tahoma"/>
              </a:rPr>
              <a:t>web</a:t>
            </a:r>
            <a:r>
              <a:rPr sz="2450" spc="-135" dirty="0">
                <a:latin typeface="Tahoma"/>
                <a:cs typeface="Tahoma"/>
              </a:rPr>
              <a:t> </a:t>
            </a:r>
            <a:r>
              <a:rPr sz="2450" spc="175" dirty="0">
                <a:latin typeface="Tahoma"/>
                <a:cs typeface="Tahoma"/>
              </a:rPr>
              <a:t>development.</a:t>
            </a:r>
            <a:r>
              <a:rPr sz="2450" spc="-135" dirty="0">
                <a:latin typeface="Tahoma"/>
                <a:cs typeface="Tahoma"/>
              </a:rPr>
              <a:t> </a:t>
            </a:r>
            <a:r>
              <a:rPr sz="2450" spc="-5" dirty="0">
                <a:latin typeface="Tahoma"/>
                <a:cs typeface="Tahoma"/>
              </a:rPr>
              <a:t>It</a:t>
            </a:r>
            <a:r>
              <a:rPr sz="2450" spc="-135" dirty="0">
                <a:latin typeface="Tahoma"/>
                <a:cs typeface="Tahoma"/>
              </a:rPr>
              <a:t> </a:t>
            </a:r>
            <a:r>
              <a:rPr sz="2450" spc="185" dirty="0">
                <a:latin typeface="Tahoma"/>
                <a:cs typeface="Tahoma"/>
              </a:rPr>
              <a:t>powers</a:t>
            </a:r>
            <a:r>
              <a:rPr sz="2450" spc="-135" dirty="0">
                <a:latin typeface="Tahoma"/>
                <a:cs typeface="Tahoma"/>
              </a:rPr>
              <a:t> </a:t>
            </a:r>
            <a:r>
              <a:rPr sz="2450" spc="229" dirty="0">
                <a:latin typeface="Tahoma"/>
                <a:cs typeface="Tahoma"/>
              </a:rPr>
              <a:t>dynamic</a:t>
            </a:r>
            <a:r>
              <a:rPr sz="2450" spc="-135" dirty="0">
                <a:latin typeface="Tahoma"/>
                <a:cs typeface="Tahoma"/>
              </a:rPr>
              <a:t> </a:t>
            </a:r>
            <a:r>
              <a:rPr sz="2450" spc="265" dirty="0">
                <a:latin typeface="Tahoma"/>
                <a:cs typeface="Tahoma"/>
              </a:rPr>
              <a:t>web </a:t>
            </a:r>
            <a:r>
              <a:rPr sz="2450" spc="-755" dirty="0">
                <a:latin typeface="Tahoma"/>
                <a:cs typeface="Tahoma"/>
              </a:rPr>
              <a:t> </a:t>
            </a:r>
            <a:r>
              <a:rPr sz="2450" spc="165" dirty="0">
                <a:latin typeface="Tahoma"/>
                <a:cs typeface="Tahoma"/>
              </a:rPr>
              <a:t>pages</a:t>
            </a:r>
            <a:r>
              <a:rPr sz="2450" spc="-135" dirty="0">
                <a:latin typeface="Tahoma"/>
                <a:cs typeface="Tahoma"/>
              </a:rPr>
              <a:t> </a:t>
            </a:r>
            <a:r>
              <a:rPr sz="2450" spc="229" dirty="0">
                <a:latin typeface="Tahoma"/>
                <a:cs typeface="Tahoma"/>
              </a:rPr>
              <a:t>and</a:t>
            </a:r>
            <a:r>
              <a:rPr sz="2450" spc="-135" dirty="0">
                <a:latin typeface="Tahoma"/>
                <a:cs typeface="Tahoma"/>
              </a:rPr>
              <a:t> </a:t>
            </a:r>
            <a:r>
              <a:rPr sz="2450" spc="265" dirty="0">
                <a:latin typeface="Tahoma"/>
                <a:cs typeface="Tahoma"/>
              </a:rPr>
              <a:t>web</a:t>
            </a:r>
            <a:r>
              <a:rPr sz="2450" spc="-135" dirty="0">
                <a:latin typeface="Tahoma"/>
                <a:cs typeface="Tahoma"/>
              </a:rPr>
              <a:t> </a:t>
            </a:r>
            <a:r>
              <a:rPr sz="2450" spc="150" dirty="0">
                <a:latin typeface="Tahoma"/>
                <a:cs typeface="Tahoma"/>
              </a:rPr>
              <a:t>applications.</a:t>
            </a:r>
            <a:r>
              <a:rPr sz="2450" spc="-135" dirty="0">
                <a:latin typeface="Tahoma"/>
                <a:cs typeface="Tahoma"/>
              </a:rPr>
              <a:t> </a:t>
            </a:r>
            <a:r>
              <a:rPr sz="2450" spc="285" dirty="0">
                <a:latin typeface="Tahoma"/>
                <a:cs typeface="Tahoma"/>
              </a:rPr>
              <a:t>PHP</a:t>
            </a:r>
            <a:r>
              <a:rPr sz="2450" spc="-135" dirty="0">
                <a:latin typeface="Tahoma"/>
                <a:cs typeface="Tahoma"/>
              </a:rPr>
              <a:t> </a:t>
            </a:r>
            <a:r>
              <a:rPr sz="2450" spc="145" dirty="0">
                <a:latin typeface="Tahoma"/>
                <a:cs typeface="Tahoma"/>
              </a:rPr>
              <a:t>integrates</a:t>
            </a:r>
            <a:r>
              <a:rPr sz="2450" spc="-135" dirty="0">
                <a:latin typeface="Tahoma"/>
                <a:cs typeface="Tahoma"/>
              </a:rPr>
              <a:t> </a:t>
            </a:r>
            <a:r>
              <a:rPr sz="2450" spc="229" dirty="0">
                <a:latin typeface="Tahoma"/>
                <a:cs typeface="Tahoma"/>
              </a:rPr>
              <a:t>with </a:t>
            </a:r>
            <a:r>
              <a:rPr sz="2450" spc="235" dirty="0">
                <a:latin typeface="Tahoma"/>
                <a:cs typeface="Tahoma"/>
              </a:rPr>
              <a:t> </a:t>
            </a:r>
            <a:r>
              <a:rPr sz="2450" spc="120" dirty="0">
                <a:latin typeface="Tahoma"/>
                <a:cs typeface="Tahoma"/>
              </a:rPr>
              <a:t>databases, </a:t>
            </a:r>
            <a:r>
              <a:rPr sz="2450" spc="185" dirty="0">
                <a:latin typeface="Tahoma"/>
                <a:cs typeface="Tahoma"/>
              </a:rPr>
              <a:t>handles </a:t>
            </a:r>
            <a:r>
              <a:rPr sz="2450" spc="200" dirty="0">
                <a:latin typeface="Tahoma"/>
                <a:cs typeface="Tahoma"/>
              </a:rPr>
              <a:t>form </a:t>
            </a:r>
            <a:r>
              <a:rPr sz="2450" spc="105" dirty="0">
                <a:latin typeface="Tahoma"/>
                <a:cs typeface="Tahoma"/>
              </a:rPr>
              <a:t>data, </a:t>
            </a:r>
            <a:r>
              <a:rPr sz="2450" spc="229" dirty="0">
                <a:latin typeface="Tahoma"/>
                <a:cs typeface="Tahoma"/>
              </a:rPr>
              <a:t>and </a:t>
            </a:r>
            <a:r>
              <a:rPr sz="2450" spc="145" dirty="0">
                <a:latin typeface="Tahoma"/>
                <a:cs typeface="Tahoma"/>
              </a:rPr>
              <a:t>generates </a:t>
            </a:r>
            <a:r>
              <a:rPr sz="2450" spc="150" dirty="0">
                <a:latin typeface="Tahoma"/>
                <a:cs typeface="Tahoma"/>
              </a:rPr>
              <a:t> </a:t>
            </a:r>
            <a:r>
              <a:rPr sz="2450" spc="175" dirty="0">
                <a:latin typeface="Tahoma"/>
                <a:cs typeface="Tahoma"/>
              </a:rPr>
              <a:t>HTML</a:t>
            </a:r>
            <a:r>
              <a:rPr sz="2450" spc="-140" dirty="0">
                <a:latin typeface="Tahoma"/>
                <a:cs typeface="Tahoma"/>
              </a:rPr>
              <a:t> </a:t>
            </a:r>
            <a:r>
              <a:rPr sz="2450" spc="145" dirty="0">
                <a:latin typeface="Tahoma"/>
                <a:cs typeface="Tahoma"/>
              </a:rPr>
              <a:t>content,</a:t>
            </a:r>
            <a:r>
              <a:rPr sz="2450" spc="-140" dirty="0">
                <a:latin typeface="Tahoma"/>
                <a:cs typeface="Tahoma"/>
              </a:rPr>
              <a:t> </a:t>
            </a:r>
            <a:r>
              <a:rPr sz="2450" spc="240" dirty="0">
                <a:latin typeface="Tahoma"/>
                <a:cs typeface="Tahoma"/>
              </a:rPr>
              <a:t>making</a:t>
            </a:r>
            <a:r>
              <a:rPr sz="2450" spc="-140" dirty="0">
                <a:latin typeface="Tahoma"/>
                <a:cs typeface="Tahoma"/>
              </a:rPr>
              <a:t> </a:t>
            </a:r>
            <a:r>
              <a:rPr sz="2450" spc="150" dirty="0">
                <a:latin typeface="Tahoma"/>
                <a:cs typeface="Tahoma"/>
              </a:rPr>
              <a:t>it</a:t>
            </a:r>
            <a:r>
              <a:rPr sz="2450" spc="-140" dirty="0">
                <a:latin typeface="Tahoma"/>
                <a:cs typeface="Tahoma"/>
              </a:rPr>
              <a:t> </a:t>
            </a:r>
            <a:r>
              <a:rPr sz="2450" spc="145" dirty="0">
                <a:latin typeface="Tahoma"/>
                <a:cs typeface="Tahoma"/>
              </a:rPr>
              <a:t>a</a:t>
            </a:r>
            <a:r>
              <a:rPr sz="2450" spc="-140" dirty="0">
                <a:latin typeface="Tahoma"/>
                <a:cs typeface="Tahoma"/>
              </a:rPr>
              <a:t> </a:t>
            </a:r>
            <a:r>
              <a:rPr sz="2450" spc="160" dirty="0">
                <a:latin typeface="Tahoma"/>
                <a:cs typeface="Tahoma"/>
              </a:rPr>
              <a:t>cornerstone</a:t>
            </a:r>
            <a:r>
              <a:rPr sz="2450" spc="-135" dirty="0">
                <a:latin typeface="Tahoma"/>
                <a:cs typeface="Tahoma"/>
              </a:rPr>
              <a:t> </a:t>
            </a:r>
            <a:r>
              <a:rPr sz="2450" spc="125" dirty="0">
                <a:latin typeface="Tahoma"/>
                <a:cs typeface="Tahoma"/>
              </a:rPr>
              <a:t>of</a:t>
            </a:r>
            <a:r>
              <a:rPr sz="2450" spc="-140" dirty="0">
                <a:latin typeface="Tahoma"/>
                <a:cs typeface="Tahoma"/>
              </a:rPr>
              <a:t> </a:t>
            </a:r>
            <a:r>
              <a:rPr sz="2450" spc="190" dirty="0">
                <a:latin typeface="Tahoma"/>
                <a:cs typeface="Tahoma"/>
              </a:rPr>
              <a:t>the</a:t>
            </a:r>
            <a:r>
              <a:rPr sz="2450" spc="-140" dirty="0">
                <a:latin typeface="Tahoma"/>
                <a:cs typeface="Tahoma"/>
              </a:rPr>
              <a:t> </a:t>
            </a:r>
            <a:r>
              <a:rPr sz="2450" spc="145" dirty="0">
                <a:latin typeface="Tahoma"/>
                <a:cs typeface="Tahoma"/>
              </a:rPr>
              <a:t>web. </a:t>
            </a:r>
            <a:r>
              <a:rPr sz="2450" spc="-750" dirty="0">
                <a:latin typeface="Tahoma"/>
                <a:cs typeface="Tahoma"/>
              </a:rPr>
              <a:t> </a:t>
            </a:r>
            <a:r>
              <a:rPr sz="2450" spc="195" dirty="0">
                <a:latin typeface="Tahoma"/>
                <a:cs typeface="Tahoma"/>
              </a:rPr>
              <a:t>Popular </a:t>
            </a:r>
            <a:r>
              <a:rPr sz="2450" spc="245" dirty="0">
                <a:latin typeface="Tahoma"/>
                <a:cs typeface="Tahoma"/>
              </a:rPr>
              <a:t>CMS </a:t>
            </a:r>
            <a:r>
              <a:rPr sz="2450" spc="180" dirty="0">
                <a:latin typeface="Tahoma"/>
                <a:cs typeface="Tahoma"/>
              </a:rPr>
              <a:t>platforms </a:t>
            </a:r>
            <a:r>
              <a:rPr sz="2450" spc="165" dirty="0">
                <a:latin typeface="Tahoma"/>
                <a:cs typeface="Tahoma"/>
              </a:rPr>
              <a:t>like WordPress </a:t>
            </a:r>
            <a:r>
              <a:rPr sz="2450" spc="120" dirty="0">
                <a:latin typeface="Tahoma"/>
                <a:cs typeface="Tahoma"/>
              </a:rPr>
              <a:t>are </a:t>
            </a:r>
            <a:r>
              <a:rPr sz="2450" spc="195" dirty="0">
                <a:latin typeface="Tahoma"/>
                <a:cs typeface="Tahoma"/>
              </a:rPr>
              <a:t>built </a:t>
            </a:r>
            <a:r>
              <a:rPr sz="2450" spc="200" dirty="0">
                <a:latin typeface="Tahoma"/>
                <a:cs typeface="Tahoma"/>
              </a:rPr>
              <a:t> </a:t>
            </a:r>
            <a:r>
              <a:rPr sz="2450" spc="229" dirty="0">
                <a:latin typeface="Tahoma"/>
                <a:cs typeface="Tahoma"/>
              </a:rPr>
              <a:t>with </a:t>
            </a:r>
            <a:r>
              <a:rPr sz="2450" spc="155" dirty="0">
                <a:latin typeface="Tahoma"/>
                <a:cs typeface="Tahoma"/>
              </a:rPr>
              <a:t>PHP, </a:t>
            </a:r>
            <a:r>
              <a:rPr sz="2450" spc="185" dirty="0">
                <a:latin typeface="Tahoma"/>
                <a:cs typeface="Tahoma"/>
              </a:rPr>
              <a:t>showcasing </a:t>
            </a:r>
            <a:r>
              <a:rPr sz="2450" spc="114" dirty="0">
                <a:latin typeface="Tahoma"/>
                <a:cs typeface="Tahoma"/>
              </a:rPr>
              <a:t>its </a:t>
            </a:r>
            <a:r>
              <a:rPr sz="2450" spc="210" dirty="0">
                <a:latin typeface="Tahoma"/>
                <a:cs typeface="Tahoma"/>
              </a:rPr>
              <a:t>importance </a:t>
            </a:r>
            <a:r>
              <a:rPr sz="2450" spc="190" dirty="0">
                <a:latin typeface="Tahoma"/>
                <a:cs typeface="Tahoma"/>
              </a:rPr>
              <a:t>in </a:t>
            </a:r>
            <a:r>
              <a:rPr sz="2450" spc="265" dirty="0">
                <a:latin typeface="Tahoma"/>
                <a:cs typeface="Tahoma"/>
              </a:rPr>
              <a:t>web </a:t>
            </a:r>
            <a:r>
              <a:rPr sz="2450" spc="270" dirty="0">
                <a:latin typeface="Tahoma"/>
                <a:cs typeface="Tahoma"/>
              </a:rPr>
              <a:t> </a:t>
            </a:r>
            <a:r>
              <a:rPr sz="2450" spc="175" dirty="0">
                <a:latin typeface="Tahoma"/>
                <a:cs typeface="Tahoma"/>
              </a:rPr>
              <a:t>development.</a:t>
            </a:r>
            <a:endParaRPr sz="2450" dirty="0">
              <a:latin typeface="Tahoma"/>
              <a:cs typeface="Tahoma"/>
            </a:endParaRPr>
          </a:p>
          <a:p>
            <a:pPr marR="5080" algn="r">
              <a:lnSpc>
                <a:spcPct val="100000"/>
              </a:lnSpc>
              <a:spcBef>
                <a:spcPts val="1050"/>
              </a:spcBef>
            </a:pPr>
            <a:r>
              <a:rPr sz="3000" b="1" spc="15" dirty="0">
                <a:solidFill>
                  <a:srgbClr val="2E2E2E"/>
                </a:solidFill>
                <a:latin typeface="Tahoma"/>
                <a:cs typeface="Tahoma"/>
              </a:rPr>
              <a:t>Performance:</a:t>
            </a:r>
            <a:endParaRPr sz="3000" dirty="0">
              <a:latin typeface="Tahoma"/>
              <a:cs typeface="Tahoma"/>
            </a:endParaRPr>
          </a:p>
        </p:txBody>
      </p:sp>
      <p:sp>
        <p:nvSpPr>
          <p:cNvPr id="6" name="object 6"/>
          <p:cNvSpPr txBox="1"/>
          <p:nvPr/>
        </p:nvSpPr>
        <p:spPr>
          <a:xfrm>
            <a:off x="811698" y="7450808"/>
            <a:ext cx="6493510" cy="1654175"/>
          </a:xfrm>
          <a:prstGeom prst="rect">
            <a:avLst/>
          </a:prstGeom>
        </p:spPr>
        <p:txBody>
          <a:bodyPr vert="horz" wrap="square" lIns="0" tIns="12700" rIns="0" bIns="0" rtlCol="0">
            <a:spAutoFit/>
          </a:bodyPr>
          <a:lstStyle/>
          <a:p>
            <a:pPr marL="12700" marR="5080" indent="88265">
              <a:lnSpc>
                <a:spcPct val="131900"/>
              </a:lnSpc>
              <a:spcBef>
                <a:spcPts val="100"/>
              </a:spcBef>
            </a:pPr>
            <a:r>
              <a:rPr sz="2700" spc="120" dirty="0">
                <a:latin typeface="Tahoma"/>
                <a:cs typeface="Tahoma"/>
              </a:rPr>
              <a:t>This </a:t>
            </a:r>
            <a:r>
              <a:rPr sz="2700" spc="180" dirty="0">
                <a:latin typeface="Tahoma"/>
                <a:cs typeface="Tahoma"/>
              </a:rPr>
              <a:t>leads </a:t>
            </a:r>
            <a:r>
              <a:rPr sz="2700" spc="204" dirty="0">
                <a:latin typeface="Tahoma"/>
                <a:cs typeface="Tahoma"/>
              </a:rPr>
              <a:t>to </a:t>
            </a:r>
            <a:r>
              <a:rPr sz="2700" spc="165" dirty="0">
                <a:latin typeface="Tahoma"/>
                <a:cs typeface="Tahoma"/>
              </a:rPr>
              <a:t>a </a:t>
            </a:r>
            <a:r>
              <a:rPr sz="2700" spc="229" dirty="0">
                <a:latin typeface="Tahoma"/>
                <a:cs typeface="Tahoma"/>
              </a:rPr>
              <a:t>wealth </a:t>
            </a:r>
            <a:r>
              <a:rPr sz="2700" spc="140" dirty="0">
                <a:latin typeface="Tahoma"/>
                <a:cs typeface="Tahoma"/>
              </a:rPr>
              <a:t>of </a:t>
            </a:r>
            <a:r>
              <a:rPr sz="2700" spc="110" dirty="0">
                <a:latin typeface="Tahoma"/>
                <a:cs typeface="Tahoma"/>
              </a:rPr>
              <a:t>resources, </a:t>
            </a:r>
            <a:r>
              <a:rPr sz="2700" spc="114" dirty="0">
                <a:latin typeface="Tahoma"/>
                <a:cs typeface="Tahoma"/>
              </a:rPr>
              <a:t> </a:t>
            </a:r>
            <a:r>
              <a:rPr sz="2700" spc="110" dirty="0">
                <a:latin typeface="Tahoma"/>
                <a:cs typeface="Tahoma"/>
              </a:rPr>
              <a:t>libraries,</a:t>
            </a:r>
            <a:r>
              <a:rPr sz="2700" spc="-155" dirty="0">
                <a:latin typeface="Tahoma"/>
                <a:cs typeface="Tahoma"/>
              </a:rPr>
              <a:t> </a:t>
            </a:r>
            <a:r>
              <a:rPr sz="2700" spc="260" dirty="0">
                <a:latin typeface="Tahoma"/>
                <a:cs typeface="Tahoma"/>
              </a:rPr>
              <a:t>and</a:t>
            </a:r>
            <a:r>
              <a:rPr sz="2700" spc="-155" dirty="0">
                <a:latin typeface="Tahoma"/>
                <a:cs typeface="Tahoma"/>
              </a:rPr>
              <a:t> </a:t>
            </a:r>
            <a:r>
              <a:rPr sz="2700" spc="200" dirty="0">
                <a:latin typeface="Tahoma"/>
                <a:cs typeface="Tahoma"/>
              </a:rPr>
              <a:t>frameworks</a:t>
            </a:r>
            <a:r>
              <a:rPr sz="2700" spc="-150" dirty="0">
                <a:latin typeface="Tahoma"/>
                <a:cs typeface="Tahoma"/>
              </a:rPr>
              <a:t> </a:t>
            </a:r>
            <a:r>
              <a:rPr sz="2700" spc="170" dirty="0">
                <a:latin typeface="Tahoma"/>
                <a:cs typeface="Tahoma"/>
              </a:rPr>
              <a:t>available</a:t>
            </a:r>
            <a:r>
              <a:rPr sz="2700" spc="-155" dirty="0">
                <a:latin typeface="Tahoma"/>
                <a:cs typeface="Tahoma"/>
              </a:rPr>
              <a:t> </a:t>
            </a:r>
            <a:r>
              <a:rPr sz="2700" spc="120" dirty="0">
                <a:latin typeface="Tahoma"/>
                <a:cs typeface="Tahoma"/>
              </a:rPr>
              <a:t>for </a:t>
            </a:r>
            <a:r>
              <a:rPr sz="2700" spc="-830" dirty="0">
                <a:latin typeface="Tahoma"/>
                <a:cs typeface="Tahoma"/>
              </a:rPr>
              <a:t> </a:t>
            </a:r>
            <a:r>
              <a:rPr sz="2700" spc="315" dirty="0">
                <a:latin typeface="Tahoma"/>
                <a:cs typeface="Tahoma"/>
              </a:rPr>
              <a:t>PHP</a:t>
            </a:r>
            <a:r>
              <a:rPr sz="2700" spc="-155" dirty="0">
                <a:latin typeface="Tahoma"/>
                <a:cs typeface="Tahoma"/>
              </a:rPr>
              <a:t> </a:t>
            </a:r>
            <a:r>
              <a:rPr sz="2700" spc="200" dirty="0">
                <a:latin typeface="Tahoma"/>
                <a:cs typeface="Tahoma"/>
              </a:rPr>
              <a:t>development.</a:t>
            </a:r>
            <a:endParaRPr sz="2700" dirty="0">
              <a:latin typeface="Tahoma"/>
              <a:cs typeface="Tahoma"/>
            </a:endParaRPr>
          </a:p>
        </p:txBody>
      </p:sp>
      <p:pic>
        <p:nvPicPr>
          <p:cNvPr id="7" name="object 7"/>
          <p:cNvPicPr/>
          <p:nvPr/>
        </p:nvPicPr>
        <p:blipFill>
          <a:blip r:embed="rId3" cstate="print"/>
          <a:stretch>
            <a:fillRect/>
          </a:stretch>
        </p:blipFill>
        <p:spPr>
          <a:xfrm>
            <a:off x="9841395" y="1589518"/>
            <a:ext cx="6562724" cy="34956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022039"/>
            <a:ext cx="10848340" cy="2011680"/>
          </a:xfrm>
          <a:prstGeom prst="rect">
            <a:avLst/>
          </a:prstGeom>
        </p:spPr>
        <p:txBody>
          <a:bodyPr vert="horz" wrap="square" lIns="0" tIns="16510" rIns="0" bIns="0" rtlCol="0">
            <a:spAutoFit/>
          </a:bodyPr>
          <a:lstStyle/>
          <a:p>
            <a:pPr marL="12700">
              <a:lnSpc>
                <a:spcPct val="100000"/>
              </a:lnSpc>
              <a:spcBef>
                <a:spcPts val="130"/>
              </a:spcBef>
            </a:pPr>
            <a:r>
              <a:rPr sz="13000" spc="-380" dirty="0"/>
              <a:t>CONCLUSION</a:t>
            </a:r>
            <a:endParaRPr sz="13000"/>
          </a:p>
        </p:txBody>
      </p:sp>
      <p:pic>
        <p:nvPicPr>
          <p:cNvPr id="3" name="object 3"/>
          <p:cNvPicPr/>
          <p:nvPr/>
        </p:nvPicPr>
        <p:blipFill>
          <a:blip r:embed="rId2" cstate="print">
            <a:alphaModFix amt="35000"/>
          </a:blip>
          <a:stretch>
            <a:fillRect/>
          </a:stretch>
        </p:blipFill>
        <p:spPr>
          <a:xfrm>
            <a:off x="10206184" y="1092504"/>
            <a:ext cx="8081809" cy="9194200"/>
          </a:xfrm>
          <a:prstGeom prst="rect">
            <a:avLst/>
          </a:prstGeom>
        </p:spPr>
      </p:pic>
      <p:sp>
        <p:nvSpPr>
          <p:cNvPr id="4" name="object 4"/>
          <p:cNvSpPr txBox="1"/>
          <p:nvPr/>
        </p:nvSpPr>
        <p:spPr>
          <a:xfrm>
            <a:off x="1016001" y="3510919"/>
            <a:ext cx="15519400" cy="6290440"/>
          </a:xfrm>
          <a:prstGeom prst="rect">
            <a:avLst/>
          </a:prstGeom>
        </p:spPr>
        <p:txBody>
          <a:bodyPr vert="horz" wrap="square" lIns="0" tIns="12065" rIns="0" bIns="0" rtlCol="0">
            <a:spAutoFit/>
          </a:bodyPr>
          <a:lstStyle/>
          <a:p>
            <a:pPr marL="12700" marR="5080" algn="just">
              <a:lnSpc>
                <a:spcPct val="117200"/>
              </a:lnSpc>
              <a:spcBef>
                <a:spcPts val="95"/>
              </a:spcBef>
            </a:pPr>
            <a:r>
              <a:rPr sz="3200" spc="355" dirty="0">
                <a:latin typeface="Tahoma"/>
                <a:cs typeface="Tahoma"/>
              </a:rPr>
              <a:t>Web</a:t>
            </a:r>
            <a:r>
              <a:rPr sz="3200" spc="-135" dirty="0">
                <a:latin typeface="Tahoma"/>
                <a:cs typeface="Tahoma"/>
              </a:rPr>
              <a:t> </a:t>
            </a:r>
            <a:r>
              <a:rPr sz="3200" spc="295" dirty="0">
                <a:latin typeface="Tahoma"/>
                <a:cs typeface="Tahoma"/>
              </a:rPr>
              <a:t>development</a:t>
            </a:r>
            <a:r>
              <a:rPr sz="3200" spc="-125" dirty="0">
                <a:latin typeface="Tahoma"/>
                <a:cs typeface="Tahoma"/>
              </a:rPr>
              <a:t> </a:t>
            </a:r>
            <a:r>
              <a:rPr sz="3200" spc="130" dirty="0">
                <a:latin typeface="Tahoma"/>
                <a:cs typeface="Tahoma"/>
              </a:rPr>
              <a:t>is</a:t>
            </a:r>
            <a:r>
              <a:rPr sz="3200" spc="-130" dirty="0">
                <a:latin typeface="Tahoma"/>
                <a:cs typeface="Tahoma"/>
              </a:rPr>
              <a:t> </a:t>
            </a:r>
            <a:r>
              <a:rPr sz="3200" spc="270" dirty="0">
                <a:latin typeface="Tahoma"/>
                <a:cs typeface="Tahoma"/>
              </a:rPr>
              <a:t>the</a:t>
            </a:r>
            <a:r>
              <a:rPr sz="3200" spc="-130" dirty="0">
                <a:latin typeface="Tahoma"/>
                <a:cs typeface="Tahoma"/>
              </a:rPr>
              <a:t> </a:t>
            </a:r>
            <a:r>
              <a:rPr sz="3200" spc="310" dirty="0">
                <a:latin typeface="Tahoma"/>
                <a:cs typeface="Tahoma"/>
              </a:rPr>
              <a:t>backbone</a:t>
            </a:r>
            <a:r>
              <a:rPr sz="3200" spc="-135" dirty="0">
                <a:latin typeface="Tahoma"/>
                <a:cs typeface="Tahoma"/>
              </a:rPr>
              <a:t> </a:t>
            </a:r>
            <a:r>
              <a:rPr sz="3200" spc="175" dirty="0">
                <a:latin typeface="Tahoma"/>
                <a:cs typeface="Tahoma"/>
              </a:rPr>
              <a:t>of</a:t>
            </a:r>
            <a:r>
              <a:rPr sz="3200" spc="-125" dirty="0">
                <a:latin typeface="Tahoma"/>
                <a:cs typeface="Tahoma"/>
              </a:rPr>
              <a:t> </a:t>
            </a:r>
            <a:r>
              <a:rPr sz="3200" spc="270" dirty="0">
                <a:latin typeface="Tahoma"/>
                <a:cs typeface="Tahoma"/>
              </a:rPr>
              <a:t>the</a:t>
            </a:r>
            <a:r>
              <a:rPr sz="3200" spc="-130" dirty="0">
                <a:latin typeface="Tahoma"/>
                <a:cs typeface="Tahoma"/>
              </a:rPr>
              <a:t> </a:t>
            </a:r>
            <a:r>
              <a:rPr sz="3200" spc="245" dirty="0">
                <a:latin typeface="Tahoma"/>
                <a:cs typeface="Tahoma"/>
              </a:rPr>
              <a:t>digital</a:t>
            </a:r>
            <a:r>
              <a:rPr sz="3200" spc="-130" dirty="0">
                <a:latin typeface="Tahoma"/>
                <a:cs typeface="Tahoma"/>
              </a:rPr>
              <a:t> </a:t>
            </a:r>
            <a:r>
              <a:rPr sz="3200" spc="204" dirty="0">
                <a:latin typeface="Tahoma"/>
                <a:cs typeface="Tahoma"/>
              </a:rPr>
              <a:t>world,</a:t>
            </a:r>
            <a:r>
              <a:rPr sz="3200" spc="-125" dirty="0">
                <a:latin typeface="Tahoma"/>
                <a:cs typeface="Tahoma"/>
              </a:rPr>
              <a:t> </a:t>
            </a:r>
            <a:r>
              <a:rPr sz="3200" spc="275" dirty="0">
                <a:latin typeface="Tahoma"/>
                <a:cs typeface="Tahoma"/>
              </a:rPr>
              <a:t>enabling</a:t>
            </a:r>
            <a:r>
              <a:rPr sz="3200" spc="-135" dirty="0">
                <a:latin typeface="Tahoma"/>
                <a:cs typeface="Tahoma"/>
              </a:rPr>
              <a:t> </a:t>
            </a:r>
            <a:r>
              <a:rPr sz="3200" spc="270" dirty="0">
                <a:latin typeface="Tahoma"/>
                <a:cs typeface="Tahoma"/>
              </a:rPr>
              <a:t>the</a:t>
            </a:r>
            <a:r>
              <a:rPr sz="3200" spc="-130" dirty="0">
                <a:latin typeface="Tahoma"/>
                <a:cs typeface="Tahoma"/>
              </a:rPr>
              <a:t> </a:t>
            </a:r>
            <a:r>
              <a:rPr sz="3200" spc="235" dirty="0">
                <a:latin typeface="Tahoma"/>
                <a:cs typeface="Tahoma"/>
              </a:rPr>
              <a:t>creation</a:t>
            </a:r>
            <a:r>
              <a:rPr sz="3200" spc="-130" dirty="0">
                <a:latin typeface="Tahoma"/>
                <a:cs typeface="Tahoma"/>
              </a:rPr>
              <a:t> </a:t>
            </a:r>
            <a:r>
              <a:rPr sz="3200" spc="175" dirty="0">
                <a:latin typeface="Tahoma"/>
                <a:cs typeface="Tahoma"/>
              </a:rPr>
              <a:t>of </a:t>
            </a:r>
            <a:r>
              <a:rPr sz="3200" spc="-990" dirty="0">
                <a:latin typeface="Tahoma"/>
                <a:cs typeface="Tahoma"/>
              </a:rPr>
              <a:t> </a:t>
            </a:r>
            <a:r>
              <a:rPr sz="3200" spc="235" dirty="0">
                <a:latin typeface="Tahoma"/>
                <a:cs typeface="Tahoma"/>
              </a:rPr>
              <a:t>websites</a:t>
            </a:r>
            <a:r>
              <a:rPr sz="3200" spc="240" dirty="0">
                <a:latin typeface="Tahoma"/>
                <a:cs typeface="Tahoma"/>
              </a:rPr>
              <a:t> </a:t>
            </a:r>
            <a:r>
              <a:rPr sz="3200" spc="325" dirty="0">
                <a:latin typeface="Tahoma"/>
                <a:cs typeface="Tahoma"/>
              </a:rPr>
              <a:t>and</a:t>
            </a:r>
            <a:r>
              <a:rPr sz="3200" spc="330" dirty="0">
                <a:latin typeface="Tahoma"/>
                <a:cs typeface="Tahoma"/>
              </a:rPr>
              <a:t> </a:t>
            </a:r>
            <a:r>
              <a:rPr sz="3200" spc="370" dirty="0">
                <a:latin typeface="Tahoma"/>
                <a:cs typeface="Tahoma"/>
              </a:rPr>
              <a:t>web</a:t>
            </a:r>
            <a:r>
              <a:rPr sz="3200" spc="375" dirty="0">
                <a:latin typeface="Tahoma"/>
                <a:cs typeface="Tahoma"/>
              </a:rPr>
              <a:t> </a:t>
            </a:r>
            <a:r>
              <a:rPr sz="3200" spc="254" dirty="0">
                <a:latin typeface="Tahoma"/>
                <a:cs typeface="Tahoma"/>
              </a:rPr>
              <a:t>applications</a:t>
            </a:r>
            <a:r>
              <a:rPr sz="3200" spc="260" dirty="0">
                <a:latin typeface="Tahoma"/>
                <a:cs typeface="Tahoma"/>
              </a:rPr>
              <a:t> that</a:t>
            </a:r>
            <a:r>
              <a:rPr sz="3200" spc="265" dirty="0">
                <a:latin typeface="Tahoma"/>
                <a:cs typeface="Tahoma"/>
              </a:rPr>
              <a:t> </a:t>
            </a:r>
            <a:r>
              <a:rPr sz="3200" spc="295" dirty="0">
                <a:latin typeface="Tahoma"/>
                <a:cs typeface="Tahoma"/>
              </a:rPr>
              <a:t>connect</a:t>
            </a:r>
            <a:r>
              <a:rPr sz="3200" spc="300" dirty="0">
                <a:latin typeface="Tahoma"/>
                <a:cs typeface="Tahoma"/>
              </a:rPr>
              <a:t> </a:t>
            </a:r>
            <a:r>
              <a:rPr sz="3200" spc="204" dirty="0">
                <a:latin typeface="Tahoma"/>
                <a:cs typeface="Tahoma"/>
              </a:rPr>
              <a:t>people,</a:t>
            </a:r>
            <a:r>
              <a:rPr sz="3200" spc="210" dirty="0">
                <a:latin typeface="Tahoma"/>
                <a:cs typeface="Tahoma"/>
              </a:rPr>
              <a:t> </a:t>
            </a:r>
            <a:r>
              <a:rPr sz="3200" spc="155" dirty="0">
                <a:latin typeface="Tahoma"/>
                <a:cs typeface="Tahoma"/>
              </a:rPr>
              <a:t>businesses,</a:t>
            </a:r>
            <a:r>
              <a:rPr sz="3200" spc="160" dirty="0">
                <a:latin typeface="Tahoma"/>
                <a:cs typeface="Tahoma"/>
              </a:rPr>
              <a:t> </a:t>
            </a:r>
            <a:r>
              <a:rPr sz="3200" spc="325" dirty="0">
                <a:latin typeface="Tahoma"/>
                <a:cs typeface="Tahoma"/>
              </a:rPr>
              <a:t>and </a:t>
            </a:r>
            <a:r>
              <a:rPr sz="3200" spc="330" dirty="0">
                <a:latin typeface="Tahoma"/>
                <a:cs typeface="Tahoma"/>
              </a:rPr>
              <a:t> </a:t>
            </a:r>
            <a:r>
              <a:rPr sz="3200" spc="260" dirty="0">
                <a:latin typeface="Tahoma"/>
                <a:cs typeface="Tahoma"/>
              </a:rPr>
              <a:t>information</a:t>
            </a:r>
            <a:r>
              <a:rPr sz="3200" spc="45" dirty="0">
                <a:latin typeface="Tahoma"/>
                <a:cs typeface="Tahoma"/>
              </a:rPr>
              <a:t> </a:t>
            </a:r>
            <a:r>
              <a:rPr sz="3200" spc="180" dirty="0">
                <a:latin typeface="Tahoma"/>
                <a:cs typeface="Tahoma"/>
              </a:rPr>
              <a:t>online.</a:t>
            </a:r>
            <a:r>
              <a:rPr sz="3200" spc="50" dirty="0">
                <a:latin typeface="Tahoma"/>
                <a:cs typeface="Tahoma"/>
              </a:rPr>
              <a:t> </a:t>
            </a:r>
            <a:r>
              <a:rPr sz="3200" spc="5" dirty="0">
                <a:latin typeface="Tahoma"/>
                <a:cs typeface="Tahoma"/>
              </a:rPr>
              <a:t>It</a:t>
            </a:r>
            <a:r>
              <a:rPr sz="3200" spc="50" dirty="0">
                <a:latin typeface="Tahoma"/>
                <a:cs typeface="Tahoma"/>
              </a:rPr>
              <a:t> </a:t>
            </a:r>
            <a:r>
              <a:rPr sz="3200" spc="260" dirty="0">
                <a:latin typeface="Tahoma"/>
                <a:cs typeface="Tahoma"/>
              </a:rPr>
              <a:t>encompasses</a:t>
            </a:r>
            <a:r>
              <a:rPr sz="3200" spc="50" dirty="0">
                <a:latin typeface="Tahoma"/>
                <a:cs typeface="Tahoma"/>
              </a:rPr>
              <a:t> </a:t>
            </a:r>
            <a:r>
              <a:rPr sz="3200" spc="225" dirty="0">
                <a:latin typeface="Tahoma"/>
                <a:cs typeface="Tahoma"/>
              </a:rPr>
              <a:t>front-end</a:t>
            </a:r>
            <a:r>
              <a:rPr sz="3200" spc="50" dirty="0">
                <a:latin typeface="Tahoma"/>
                <a:cs typeface="Tahoma"/>
              </a:rPr>
              <a:t> </a:t>
            </a:r>
            <a:r>
              <a:rPr sz="3200" spc="250" dirty="0">
                <a:latin typeface="Tahoma"/>
                <a:cs typeface="Tahoma"/>
              </a:rPr>
              <a:t>technologies</a:t>
            </a:r>
            <a:r>
              <a:rPr sz="3200" spc="50" dirty="0">
                <a:latin typeface="Tahoma"/>
                <a:cs typeface="Tahoma"/>
              </a:rPr>
              <a:t> </a:t>
            </a:r>
            <a:r>
              <a:rPr sz="3200" spc="229" dirty="0">
                <a:latin typeface="Tahoma"/>
                <a:cs typeface="Tahoma"/>
              </a:rPr>
              <a:t>like</a:t>
            </a:r>
            <a:r>
              <a:rPr sz="3200" spc="50" dirty="0">
                <a:latin typeface="Tahoma"/>
                <a:cs typeface="Tahoma"/>
              </a:rPr>
              <a:t> </a:t>
            </a:r>
            <a:r>
              <a:rPr sz="3200" spc="145" dirty="0">
                <a:latin typeface="Tahoma"/>
                <a:cs typeface="Tahoma"/>
              </a:rPr>
              <a:t>HTML,</a:t>
            </a:r>
            <a:r>
              <a:rPr sz="3200" spc="50" dirty="0">
                <a:latin typeface="Tahoma"/>
                <a:cs typeface="Tahoma"/>
              </a:rPr>
              <a:t> </a:t>
            </a:r>
            <a:r>
              <a:rPr sz="3200" spc="114" dirty="0">
                <a:latin typeface="Tahoma"/>
                <a:cs typeface="Tahoma"/>
              </a:rPr>
              <a:t>CSS,</a:t>
            </a:r>
            <a:r>
              <a:rPr sz="3200" spc="45" dirty="0">
                <a:latin typeface="Tahoma"/>
                <a:cs typeface="Tahoma"/>
              </a:rPr>
              <a:t> </a:t>
            </a:r>
            <a:r>
              <a:rPr sz="3200" spc="325" dirty="0">
                <a:latin typeface="Tahoma"/>
                <a:cs typeface="Tahoma"/>
              </a:rPr>
              <a:t>and </a:t>
            </a:r>
            <a:r>
              <a:rPr sz="3200" spc="-985" dirty="0">
                <a:latin typeface="Tahoma"/>
                <a:cs typeface="Tahoma"/>
              </a:rPr>
              <a:t> </a:t>
            </a:r>
            <a:r>
              <a:rPr sz="3200" spc="225" dirty="0">
                <a:latin typeface="Tahoma"/>
                <a:cs typeface="Tahoma"/>
              </a:rPr>
              <a:t>JavaScript</a:t>
            </a:r>
            <a:r>
              <a:rPr sz="3200" spc="229" dirty="0">
                <a:latin typeface="Tahoma"/>
                <a:cs typeface="Tahoma"/>
              </a:rPr>
              <a:t> </a:t>
            </a:r>
            <a:r>
              <a:rPr sz="3200" spc="155" dirty="0">
                <a:latin typeface="Tahoma"/>
                <a:cs typeface="Tahoma"/>
              </a:rPr>
              <a:t>for</a:t>
            </a:r>
            <a:r>
              <a:rPr sz="3200" spc="160" dirty="0">
                <a:latin typeface="Tahoma"/>
                <a:cs typeface="Tahoma"/>
              </a:rPr>
              <a:t> </a:t>
            </a:r>
            <a:r>
              <a:rPr sz="3200" spc="175" dirty="0">
                <a:latin typeface="Tahoma"/>
                <a:cs typeface="Tahoma"/>
              </a:rPr>
              <a:t>user</a:t>
            </a:r>
            <a:r>
              <a:rPr sz="3200" spc="180" dirty="0">
                <a:latin typeface="Tahoma"/>
                <a:cs typeface="Tahoma"/>
              </a:rPr>
              <a:t> </a:t>
            </a:r>
            <a:r>
              <a:rPr sz="3200" spc="210" dirty="0">
                <a:latin typeface="Tahoma"/>
                <a:cs typeface="Tahoma"/>
              </a:rPr>
              <a:t>interface</a:t>
            </a:r>
            <a:r>
              <a:rPr sz="3200" spc="215" dirty="0">
                <a:latin typeface="Tahoma"/>
                <a:cs typeface="Tahoma"/>
              </a:rPr>
              <a:t> </a:t>
            </a:r>
            <a:r>
              <a:rPr sz="3200" spc="250" dirty="0">
                <a:latin typeface="Tahoma"/>
                <a:cs typeface="Tahoma"/>
              </a:rPr>
              <a:t>design</a:t>
            </a:r>
            <a:r>
              <a:rPr sz="3200" spc="254" dirty="0">
                <a:latin typeface="Tahoma"/>
                <a:cs typeface="Tahoma"/>
              </a:rPr>
              <a:t> </a:t>
            </a:r>
            <a:r>
              <a:rPr sz="3200" spc="325" dirty="0">
                <a:latin typeface="Tahoma"/>
                <a:cs typeface="Tahoma"/>
              </a:rPr>
              <a:t>and</a:t>
            </a:r>
            <a:r>
              <a:rPr sz="3200" spc="330" dirty="0">
                <a:latin typeface="Tahoma"/>
                <a:cs typeface="Tahoma"/>
              </a:rPr>
              <a:t> </a:t>
            </a:r>
            <a:r>
              <a:rPr sz="3200" spc="165" dirty="0">
                <a:latin typeface="Tahoma"/>
                <a:cs typeface="Tahoma"/>
              </a:rPr>
              <a:t>interactivity,</a:t>
            </a:r>
            <a:r>
              <a:rPr sz="3200" spc="170" dirty="0">
                <a:latin typeface="Tahoma"/>
                <a:cs typeface="Tahoma"/>
              </a:rPr>
              <a:t> </a:t>
            </a:r>
            <a:r>
              <a:rPr sz="3200" spc="290" dirty="0">
                <a:latin typeface="Tahoma"/>
                <a:cs typeface="Tahoma"/>
              </a:rPr>
              <a:t>while</a:t>
            </a:r>
            <a:r>
              <a:rPr sz="3200" spc="295" dirty="0">
                <a:latin typeface="Tahoma"/>
                <a:cs typeface="Tahoma"/>
              </a:rPr>
              <a:t> </a:t>
            </a:r>
            <a:r>
              <a:rPr sz="3200" spc="155" dirty="0">
                <a:latin typeface="Tahoma"/>
                <a:cs typeface="Tahoma"/>
              </a:rPr>
              <a:t>server-side </a:t>
            </a:r>
            <a:r>
              <a:rPr sz="3200" spc="160" dirty="0">
                <a:latin typeface="Tahoma"/>
                <a:cs typeface="Tahoma"/>
              </a:rPr>
              <a:t> </a:t>
            </a:r>
            <a:r>
              <a:rPr sz="3200" spc="235" dirty="0">
                <a:latin typeface="Tahoma"/>
                <a:cs typeface="Tahoma"/>
              </a:rPr>
              <a:t>languages</a:t>
            </a:r>
            <a:r>
              <a:rPr sz="3200" spc="-5" dirty="0">
                <a:latin typeface="Tahoma"/>
                <a:cs typeface="Tahoma"/>
              </a:rPr>
              <a:t> </a:t>
            </a:r>
            <a:r>
              <a:rPr sz="3200" spc="325" dirty="0">
                <a:latin typeface="Tahoma"/>
                <a:cs typeface="Tahoma"/>
              </a:rPr>
              <a:t>and</a:t>
            </a:r>
            <a:r>
              <a:rPr sz="3200" spc="-5" dirty="0">
                <a:latin typeface="Tahoma"/>
                <a:cs typeface="Tahoma"/>
              </a:rPr>
              <a:t> </a:t>
            </a:r>
            <a:r>
              <a:rPr sz="3200" spc="250" dirty="0">
                <a:latin typeface="Tahoma"/>
                <a:cs typeface="Tahoma"/>
              </a:rPr>
              <a:t>frameworks</a:t>
            </a:r>
            <a:r>
              <a:rPr sz="3200" dirty="0">
                <a:latin typeface="Tahoma"/>
                <a:cs typeface="Tahoma"/>
              </a:rPr>
              <a:t> </a:t>
            </a:r>
            <a:r>
              <a:rPr sz="3200" spc="290" dirty="0">
                <a:latin typeface="Tahoma"/>
                <a:cs typeface="Tahoma"/>
              </a:rPr>
              <a:t>handle</a:t>
            </a:r>
            <a:r>
              <a:rPr sz="3200" spc="-5" dirty="0">
                <a:latin typeface="Tahoma"/>
                <a:cs typeface="Tahoma"/>
              </a:rPr>
              <a:t> </a:t>
            </a:r>
            <a:r>
              <a:rPr sz="3200" spc="265" dirty="0">
                <a:latin typeface="Tahoma"/>
                <a:cs typeface="Tahoma"/>
              </a:rPr>
              <a:t>data</a:t>
            </a:r>
            <a:r>
              <a:rPr sz="3200" spc="-5" dirty="0">
                <a:latin typeface="Tahoma"/>
                <a:cs typeface="Tahoma"/>
              </a:rPr>
              <a:t> </a:t>
            </a:r>
            <a:r>
              <a:rPr sz="3200" spc="229" dirty="0">
                <a:latin typeface="Tahoma"/>
                <a:cs typeface="Tahoma"/>
              </a:rPr>
              <a:t>processing</a:t>
            </a:r>
            <a:r>
              <a:rPr sz="3200" dirty="0">
                <a:latin typeface="Tahoma"/>
                <a:cs typeface="Tahoma"/>
              </a:rPr>
              <a:t> </a:t>
            </a:r>
            <a:r>
              <a:rPr sz="3200" spc="325" dirty="0">
                <a:latin typeface="Tahoma"/>
                <a:cs typeface="Tahoma"/>
              </a:rPr>
              <a:t>and</a:t>
            </a:r>
            <a:r>
              <a:rPr sz="3200" spc="-5" dirty="0">
                <a:latin typeface="Tahoma"/>
                <a:cs typeface="Tahoma"/>
              </a:rPr>
              <a:t> </a:t>
            </a:r>
            <a:r>
              <a:rPr sz="3200" spc="135" dirty="0">
                <a:latin typeface="Tahoma"/>
                <a:cs typeface="Tahoma"/>
              </a:rPr>
              <a:t>server</a:t>
            </a:r>
            <a:r>
              <a:rPr sz="3200" dirty="0">
                <a:latin typeface="Tahoma"/>
                <a:cs typeface="Tahoma"/>
              </a:rPr>
              <a:t> </a:t>
            </a:r>
            <a:r>
              <a:rPr sz="3200" spc="290" dirty="0">
                <a:latin typeface="Tahoma"/>
                <a:cs typeface="Tahoma"/>
              </a:rPr>
              <a:t>communication. </a:t>
            </a:r>
            <a:r>
              <a:rPr sz="3200" spc="-990" dirty="0">
                <a:latin typeface="Tahoma"/>
                <a:cs typeface="Tahoma"/>
              </a:rPr>
              <a:t> </a:t>
            </a:r>
            <a:r>
              <a:rPr sz="3200" spc="210" dirty="0">
                <a:latin typeface="Tahoma"/>
                <a:cs typeface="Tahoma"/>
              </a:rPr>
              <a:t>Developers</a:t>
            </a:r>
            <a:r>
              <a:rPr sz="3200" spc="215" dirty="0">
                <a:latin typeface="Tahoma"/>
                <a:cs typeface="Tahoma"/>
              </a:rPr>
              <a:t> </a:t>
            </a:r>
            <a:r>
              <a:rPr sz="3200" spc="325" dirty="0">
                <a:latin typeface="Tahoma"/>
                <a:cs typeface="Tahoma"/>
              </a:rPr>
              <a:t>must</a:t>
            </a:r>
            <a:r>
              <a:rPr sz="3200" spc="330" dirty="0">
                <a:latin typeface="Tahoma"/>
                <a:cs typeface="Tahoma"/>
              </a:rPr>
              <a:t> </a:t>
            </a:r>
            <a:r>
              <a:rPr sz="3200" spc="215" dirty="0">
                <a:latin typeface="Tahoma"/>
                <a:cs typeface="Tahoma"/>
              </a:rPr>
              <a:t>prioritize</a:t>
            </a:r>
            <a:r>
              <a:rPr sz="3200" spc="220" dirty="0">
                <a:latin typeface="Tahoma"/>
                <a:cs typeface="Tahoma"/>
              </a:rPr>
              <a:t> </a:t>
            </a:r>
            <a:r>
              <a:rPr sz="3200" spc="185" dirty="0">
                <a:latin typeface="Tahoma"/>
                <a:cs typeface="Tahoma"/>
              </a:rPr>
              <a:t>factors</a:t>
            </a:r>
            <a:r>
              <a:rPr sz="3200" spc="190" dirty="0">
                <a:latin typeface="Tahoma"/>
                <a:cs typeface="Tahoma"/>
              </a:rPr>
              <a:t> </a:t>
            </a:r>
            <a:r>
              <a:rPr sz="3200" spc="275" dirty="0">
                <a:latin typeface="Tahoma"/>
                <a:cs typeface="Tahoma"/>
              </a:rPr>
              <a:t>such</a:t>
            </a:r>
            <a:r>
              <a:rPr sz="3200" spc="280" dirty="0">
                <a:latin typeface="Tahoma"/>
                <a:cs typeface="Tahoma"/>
              </a:rPr>
              <a:t> </a:t>
            </a:r>
            <a:r>
              <a:rPr sz="3200" spc="140" dirty="0">
                <a:latin typeface="Tahoma"/>
                <a:cs typeface="Tahoma"/>
              </a:rPr>
              <a:t>as</a:t>
            </a:r>
            <a:r>
              <a:rPr sz="3200" spc="145" dirty="0">
                <a:latin typeface="Tahoma"/>
                <a:cs typeface="Tahoma"/>
              </a:rPr>
              <a:t> </a:t>
            </a:r>
            <a:r>
              <a:rPr sz="3200" spc="140" dirty="0">
                <a:latin typeface="Tahoma"/>
                <a:cs typeface="Tahoma"/>
              </a:rPr>
              <a:t>security,</a:t>
            </a:r>
            <a:r>
              <a:rPr sz="3200" spc="145" dirty="0">
                <a:latin typeface="Tahoma"/>
                <a:cs typeface="Tahoma"/>
              </a:rPr>
              <a:t> </a:t>
            </a:r>
            <a:r>
              <a:rPr sz="3200" spc="220" dirty="0">
                <a:latin typeface="Tahoma"/>
                <a:cs typeface="Tahoma"/>
              </a:rPr>
              <a:t>performance,</a:t>
            </a:r>
            <a:r>
              <a:rPr sz="3200" spc="225" dirty="0">
                <a:latin typeface="Tahoma"/>
                <a:cs typeface="Tahoma"/>
              </a:rPr>
              <a:t> </a:t>
            </a:r>
            <a:r>
              <a:rPr sz="3200" spc="325" dirty="0">
                <a:latin typeface="Tahoma"/>
                <a:cs typeface="Tahoma"/>
              </a:rPr>
              <a:t>and </a:t>
            </a:r>
            <a:r>
              <a:rPr sz="3200" spc="330" dirty="0">
                <a:latin typeface="Tahoma"/>
                <a:cs typeface="Tahoma"/>
              </a:rPr>
              <a:t> </a:t>
            </a:r>
            <a:r>
              <a:rPr sz="3200" spc="210" dirty="0">
                <a:latin typeface="Tahoma"/>
                <a:cs typeface="Tahoma"/>
              </a:rPr>
              <a:t>accessibility</a:t>
            </a:r>
            <a:r>
              <a:rPr sz="3200" spc="110" dirty="0">
                <a:latin typeface="Tahoma"/>
                <a:cs typeface="Tahoma"/>
              </a:rPr>
              <a:t> </a:t>
            </a:r>
            <a:r>
              <a:rPr sz="3200" spc="254" dirty="0">
                <a:latin typeface="Tahoma"/>
                <a:cs typeface="Tahoma"/>
              </a:rPr>
              <a:t>to</a:t>
            </a:r>
            <a:r>
              <a:rPr sz="3200" spc="114" dirty="0">
                <a:latin typeface="Tahoma"/>
                <a:cs typeface="Tahoma"/>
              </a:rPr>
              <a:t> </a:t>
            </a:r>
            <a:r>
              <a:rPr sz="3200" spc="200" dirty="0">
                <a:latin typeface="Tahoma"/>
                <a:cs typeface="Tahoma"/>
              </a:rPr>
              <a:t>deliver</a:t>
            </a:r>
            <a:r>
              <a:rPr sz="3200" spc="114" dirty="0">
                <a:latin typeface="Tahoma"/>
                <a:cs typeface="Tahoma"/>
              </a:rPr>
              <a:t> </a:t>
            </a:r>
            <a:r>
              <a:rPr sz="3200" spc="240" dirty="0">
                <a:latin typeface="Tahoma"/>
                <a:cs typeface="Tahoma"/>
              </a:rPr>
              <a:t>quality</a:t>
            </a:r>
            <a:r>
              <a:rPr sz="3200" spc="114" dirty="0">
                <a:latin typeface="Tahoma"/>
                <a:cs typeface="Tahoma"/>
              </a:rPr>
              <a:t> </a:t>
            </a:r>
            <a:r>
              <a:rPr sz="3200" spc="370" dirty="0">
                <a:latin typeface="Tahoma"/>
                <a:cs typeface="Tahoma"/>
              </a:rPr>
              <a:t>web</a:t>
            </a:r>
            <a:r>
              <a:rPr sz="3200" spc="114" dirty="0">
                <a:latin typeface="Tahoma"/>
                <a:cs typeface="Tahoma"/>
              </a:rPr>
              <a:t> </a:t>
            </a:r>
            <a:r>
              <a:rPr sz="3200" spc="180" dirty="0">
                <a:latin typeface="Tahoma"/>
                <a:cs typeface="Tahoma"/>
              </a:rPr>
              <a:t>experiences.</a:t>
            </a:r>
            <a:r>
              <a:rPr sz="3200" spc="114" dirty="0">
                <a:latin typeface="Tahoma"/>
                <a:cs typeface="Tahoma"/>
              </a:rPr>
              <a:t> </a:t>
            </a:r>
            <a:r>
              <a:rPr sz="3200" spc="305" dirty="0">
                <a:latin typeface="Tahoma"/>
                <a:cs typeface="Tahoma"/>
              </a:rPr>
              <a:t>With</a:t>
            </a:r>
            <a:r>
              <a:rPr sz="3200" spc="110" dirty="0">
                <a:latin typeface="Tahoma"/>
                <a:cs typeface="Tahoma"/>
              </a:rPr>
              <a:t> </a:t>
            </a:r>
            <a:r>
              <a:rPr sz="3200" spc="270" dirty="0">
                <a:latin typeface="Tahoma"/>
                <a:cs typeface="Tahoma"/>
              </a:rPr>
              <a:t>the</a:t>
            </a:r>
            <a:r>
              <a:rPr sz="3200" spc="114" dirty="0">
                <a:latin typeface="Tahoma"/>
                <a:cs typeface="Tahoma"/>
              </a:rPr>
              <a:t> </a:t>
            </a:r>
            <a:r>
              <a:rPr sz="3200" spc="254" dirty="0">
                <a:latin typeface="Tahoma"/>
                <a:cs typeface="Tahoma"/>
              </a:rPr>
              <a:t>constant</a:t>
            </a:r>
            <a:r>
              <a:rPr sz="3200" spc="114" dirty="0">
                <a:latin typeface="Tahoma"/>
                <a:cs typeface="Tahoma"/>
              </a:rPr>
              <a:t> </a:t>
            </a:r>
            <a:r>
              <a:rPr sz="3200" spc="235" dirty="0">
                <a:latin typeface="Tahoma"/>
                <a:cs typeface="Tahoma"/>
              </a:rPr>
              <a:t>evolution</a:t>
            </a:r>
            <a:r>
              <a:rPr sz="3200" spc="114" dirty="0">
                <a:latin typeface="Tahoma"/>
                <a:cs typeface="Tahoma"/>
              </a:rPr>
              <a:t> </a:t>
            </a:r>
            <a:r>
              <a:rPr sz="3200" spc="175" dirty="0">
                <a:latin typeface="Tahoma"/>
                <a:cs typeface="Tahoma"/>
              </a:rPr>
              <a:t>of </a:t>
            </a:r>
            <a:r>
              <a:rPr sz="3200" spc="-990" dirty="0">
                <a:latin typeface="Tahoma"/>
                <a:cs typeface="Tahoma"/>
              </a:rPr>
              <a:t> </a:t>
            </a:r>
            <a:r>
              <a:rPr sz="3200" spc="250" dirty="0">
                <a:latin typeface="Tahoma"/>
                <a:cs typeface="Tahoma"/>
              </a:rPr>
              <a:t>technologies </a:t>
            </a:r>
            <a:r>
              <a:rPr sz="3200" spc="325" dirty="0">
                <a:latin typeface="Tahoma"/>
                <a:cs typeface="Tahoma"/>
              </a:rPr>
              <a:t>and </a:t>
            </a:r>
            <a:r>
              <a:rPr sz="3200" spc="270" dirty="0">
                <a:latin typeface="Tahoma"/>
                <a:cs typeface="Tahoma"/>
              </a:rPr>
              <a:t>the </a:t>
            </a:r>
            <a:r>
              <a:rPr sz="3200" spc="280" dirty="0">
                <a:latin typeface="Tahoma"/>
                <a:cs typeface="Tahoma"/>
              </a:rPr>
              <a:t>growing </a:t>
            </a:r>
            <a:r>
              <a:rPr sz="3200" spc="295" dirty="0">
                <a:latin typeface="Tahoma"/>
                <a:cs typeface="Tahoma"/>
              </a:rPr>
              <a:t>importance </a:t>
            </a:r>
            <a:r>
              <a:rPr sz="3200" spc="175" dirty="0">
                <a:latin typeface="Tahoma"/>
                <a:cs typeface="Tahoma"/>
              </a:rPr>
              <a:t>of </a:t>
            </a:r>
            <a:r>
              <a:rPr sz="3200" spc="325" dirty="0">
                <a:latin typeface="Tahoma"/>
                <a:cs typeface="Tahoma"/>
              </a:rPr>
              <a:t>mobile and </a:t>
            </a:r>
            <a:r>
              <a:rPr sz="3200" spc="195" dirty="0">
                <a:latin typeface="Tahoma"/>
                <a:cs typeface="Tahoma"/>
              </a:rPr>
              <a:t>responsive </a:t>
            </a:r>
            <a:r>
              <a:rPr sz="3200" spc="175" dirty="0">
                <a:latin typeface="Tahoma"/>
                <a:cs typeface="Tahoma"/>
              </a:rPr>
              <a:t>design, </a:t>
            </a:r>
            <a:r>
              <a:rPr sz="3200" spc="180" dirty="0">
                <a:latin typeface="Tahoma"/>
                <a:cs typeface="Tahoma"/>
              </a:rPr>
              <a:t> </a:t>
            </a:r>
            <a:r>
              <a:rPr sz="3200" spc="370" dirty="0">
                <a:latin typeface="Tahoma"/>
                <a:cs typeface="Tahoma"/>
              </a:rPr>
              <a:t>web</a:t>
            </a:r>
            <a:r>
              <a:rPr sz="3200" spc="-125" dirty="0">
                <a:latin typeface="Tahoma"/>
                <a:cs typeface="Tahoma"/>
              </a:rPr>
              <a:t> </a:t>
            </a:r>
            <a:r>
              <a:rPr sz="3200" spc="295" dirty="0">
                <a:latin typeface="Tahoma"/>
                <a:cs typeface="Tahoma"/>
              </a:rPr>
              <a:t>development</a:t>
            </a:r>
            <a:r>
              <a:rPr sz="3200" spc="-125" dirty="0">
                <a:latin typeface="Tahoma"/>
                <a:cs typeface="Tahoma"/>
              </a:rPr>
              <a:t> </a:t>
            </a:r>
            <a:r>
              <a:rPr sz="3200" spc="254" dirty="0">
                <a:latin typeface="Tahoma"/>
                <a:cs typeface="Tahoma"/>
              </a:rPr>
              <a:t>remains</a:t>
            </a:r>
            <a:r>
              <a:rPr sz="3200" spc="-125" dirty="0">
                <a:latin typeface="Tahoma"/>
                <a:cs typeface="Tahoma"/>
              </a:rPr>
              <a:t> </a:t>
            </a:r>
            <a:r>
              <a:rPr sz="3200" spc="204" dirty="0">
                <a:latin typeface="Tahoma"/>
                <a:cs typeface="Tahoma"/>
              </a:rPr>
              <a:t>a</a:t>
            </a:r>
            <a:r>
              <a:rPr sz="3200" spc="-125" dirty="0">
                <a:latin typeface="Tahoma"/>
                <a:cs typeface="Tahoma"/>
              </a:rPr>
              <a:t> </a:t>
            </a:r>
            <a:r>
              <a:rPr sz="3200" spc="320" dirty="0">
                <a:latin typeface="Tahoma"/>
                <a:cs typeface="Tahoma"/>
              </a:rPr>
              <a:t>dynamic</a:t>
            </a:r>
            <a:r>
              <a:rPr sz="3200" spc="-125" dirty="0">
                <a:latin typeface="Tahoma"/>
                <a:cs typeface="Tahoma"/>
              </a:rPr>
              <a:t> </a:t>
            </a:r>
            <a:r>
              <a:rPr sz="3200" spc="325" dirty="0">
                <a:latin typeface="Tahoma"/>
                <a:cs typeface="Tahoma"/>
              </a:rPr>
              <a:t>and</a:t>
            </a:r>
            <a:r>
              <a:rPr sz="3200" spc="-125" dirty="0">
                <a:latin typeface="Tahoma"/>
                <a:cs typeface="Tahoma"/>
              </a:rPr>
              <a:t> </a:t>
            </a:r>
            <a:r>
              <a:rPr sz="3200" spc="225" dirty="0">
                <a:latin typeface="Tahoma"/>
                <a:cs typeface="Tahoma"/>
              </a:rPr>
              <a:t>ever-changing</a:t>
            </a:r>
            <a:r>
              <a:rPr sz="3200" spc="-120" dirty="0">
                <a:latin typeface="Tahoma"/>
                <a:cs typeface="Tahoma"/>
              </a:rPr>
              <a:t> </a:t>
            </a:r>
            <a:r>
              <a:rPr sz="3200" spc="135" dirty="0">
                <a:latin typeface="Tahoma"/>
                <a:cs typeface="Tahoma"/>
              </a:rPr>
              <a:t>field,</a:t>
            </a:r>
            <a:r>
              <a:rPr sz="3200" spc="-125" dirty="0">
                <a:latin typeface="Tahoma"/>
                <a:cs typeface="Tahoma"/>
              </a:rPr>
              <a:t> </a:t>
            </a:r>
            <a:r>
              <a:rPr sz="3200" spc="265" dirty="0">
                <a:latin typeface="Tahoma"/>
                <a:cs typeface="Tahoma"/>
              </a:rPr>
              <a:t>shaping</a:t>
            </a:r>
            <a:r>
              <a:rPr sz="3200" spc="-125" dirty="0">
                <a:latin typeface="Tahoma"/>
                <a:cs typeface="Tahoma"/>
              </a:rPr>
              <a:t> </a:t>
            </a:r>
            <a:r>
              <a:rPr sz="3200" spc="270" dirty="0">
                <a:latin typeface="Tahoma"/>
                <a:cs typeface="Tahoma"/>
              </a:rPr>
              <a:t>the</a:t>
            </a:r>
            <a:r>
              <a:rPr sz="3200" spc="-125" dirty="0">
                <a:latin typeface="Tahoma"/>
                <a:cs typeface="Tahoma"/>
              </a:rPr>
              <a:t> </a:t>
            </a:r>
            <a:r>
              <a:rPr sz="3200" spc="270" dirty="0">
                <a:latin typeface="Tahoma"/>
                <a:cs typeface="Tahoma"/>
              </a:rPr>
              <a:t>way </a:t>
            </a:r>
            <a:r>
              <a:rPr sz="3200" spc="-990" dirty="0">
                <a:latin typeface="Tahoma"/>
                <a:cs typeface="Tahoma"/>
              </a:rPr>
              <a:t> </a:t>
            </a:r>
            <a:r>
              <a:rPr sz="3200" spc="350" dirty="0">
                <a:latin typeface="Tahoma"/>
                <a:cs typeface="Tahoma"/>
              </a:rPr>
              <a:t>we</a:t>
            </a:r>
            <a:r>
              <a:rPr sz="3200" spc="-170" dirty="0">
                <a:latin typeface="Tahoma"/>
                <a:cs typeface="Tahoma"/>
              </a:rPr>
              <a:t> </a:t>
            </a:r>
            <a:r>
              <a:rPr sz="3200" spc="229" dirty="0">
                <a:latin typeface="Tahoma"/>
                <a:cs typeface="Tahoma"/>
              </a:rPr>
              <a:t>interact</a:t>
            </a:r>
            <a:r>
              <a:rPr sz="3200" spc="-175" dirty="0">
                <a:latin typeface="Tahoma"/>
                <a:cs typeface="Tahoma"/>
              </a:rPr>
              <a:t> </a:t>
            </a:r>
            <a:r>
              <a:rPr sz="3200" spc="320" dirty="0">
                <a:latin typeface="Tahoma"/>
                <a:cs typeface="Tahoma"/>
              </a:rPr>
              <a:t>with</a:t>
            </a:r>
            <a:r>
              <a:rPr sz="3200" spc="-170" dirty="0">
                <a:latin typeface="Tahoma"/>
                <a:cs typeface="Tahoma"/>
              </a:rPr>
              <a:t> </a:t>
            </a:r>
            <a:r>
              <a:rPr sz="3200" spc="260" dirty="0">
                <a:latin typeface="Tahoma"/>
                <a:cs typeface="Tahoma"/>
              </a:rPr>
              <a:t>information</a:t>
            </a:r>
            <a:r>
              <a:rPr sz="3200" spc="-170" dirty="0">
                <a:latin typeface="Tahoma"/>
                <a:cs typeface="Tahoma"/>
              </a:rPr>
              <a:t> </a:t>
            </a:r>
            <a:r>
              <a:rPr sz="3200" spc="325" dirty="0">
                <a:latin typeface="Tahoma"/>
                <a:cs typeface="Tahoma"/>
              </a:rPr>
              <a:t>and</a:t>
            </a:r>
            <a:r>
              <a:rPr sz="3200" spc="-170" dirty="0">
                <a:latin typeface="Tahoma"/>
                <a:cs typeface="Tahoma"/>
              </a:rPr>
              <a:t> </a:t>
            </a:r>
            <a:r>
              <a:rPr sz="3200" spc="160" dirty="0">
                <a:latin typeface="Tahoma"/>
                <a:cs typeface="Tahoma"/>
              </a:rPr>
              <a:t>services</a:t>
            </a:r>
            <a:r>
              <a:rPr sz="3200" spc="-170" dirty="0">
                <a:latin typeface="Tahoma"/>
                <a:cs typeface="Tahoma"/>
              </a:rPr>
              <a:t> </a:t>
            </a:r>
            <a:r>
              <a:rPr sz="3200" spc="310" dirty="0">
                <a:latin typeface="Tahoma"/>
                <a:cs typeface="Tahoma"/>
              </a:rPr>
              <a:t>on</a:t>
            </a:r>
            <a:r>
              <a:rPr sz="3200" spc="-170" dirty="0">
                <a:latin typeface="Tahoma"/>
                <a:cs typeface="Tahoma"/>
              </a:rPr>
              <a:t> </a:t>
            </a:r>
            <a:r>
              <a:rPr sz="3200" spc="270" dirty="0">
                <a:latin typeface="Tahoma"/>
                <a:cs typeface="Tahoma"/>
              </a:rPr>
              <a:t>the</a:t>
            </a:r>
            <a:r>
              <a:rPr sz="3200" spc="-170" dirty="0">
                <a:latin typeface="Tahoma"/>
                <a:cs typeface="Tahoma"/>
              </a:rPr>
              <a:t> </a:t>
            </a:r>
            <a:r>
              <a:rPr sz="3200" spc="175" dirty="0">
                <a:latin typeface="Tahoma"/>
                <a:cs typeface="Tahoma"/>
              </a:rPr>
              <a:t>internet.</a:t>
            </a:r>
            <a:endParaRPr sz="3200" dirty="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4615285"/>
            <a:ext cx="9472930" cy="1861820"/>
          </a:xfrm>
          <a:prstGeom prst="rect">
            <a:avLst/>
          </a:prstGeom>
        </p:spPr>
        <p:txBody>
          <a:bodyPr vert="horz" wrap="square" lIns="0" tIns="12065" rIns="0" bIns="0" rtlCol="0">
            <a:spAutoFit/>
          </a:bodyPr>
          <a:lstStyle/>
          <a:p>
            <a:pPr marL="12700">
              <a:lnSpc>
                <a:spcPct val="100000"/>
              </a:lnSpc>
              <a:spcBef>
                <a:spcPts val="95"/>
              </a:spcBef>
            </a:pPr>
            <a:r>
              <a:rPr sz="12050" spc="405" dirty="0">
                <a:solidFill>
                  <a:srgbClr val="2AB4D4"/>
                </a:solidFill>
              </a:rPr>
              <a:t>THANK</a:t>
            </a:r>
            <a:r>
              <a:rPr sz="12050" spc="-815" dirty="0">
                <a:solidFill>
                  <a:srgbClr val="2AB4D4"/>
                </a:solidFill>
              </a:rPr>
              <a:t> </a:t>
            </a:r>
            <a:r>
              <a:rPr sz="12050" spc="250" dirty="0">
                <a:solidFill>
                  <a:srgbClr val="2AB4D4"/>
                </a:solidFill>
              </a:rPr>
              <a:t>YOU</a:t>
            </a:r>
            <a:endParaRPr sz="120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016000"/>
            <a:ext cx="11647805" cy="1397000"/>
          </a:xfrm>
          <a:prstGeom prst="rect">
            <a:avLst/>
          </a:prstGeom>
        </p:spPr>
        <p:txBody>
          <a:bodyPr vert="horz" wrap="square" lIns="0" tIns="12700" rIns="0" bIns="0" rtlCol="0">
            <a:spAutoFit/>
          </a:bodyPr>
          <a:lstStyle/>
          <a:p>
            <a:pPr marL="12700">
              <a:lnSpc>
                <a:spcPct val="100000"/>
              </a:lnSpc>
              <a:spcBef>
                <a:spcPts val="100"/>
              </a:spcBef>
            </a:pPr>
            <a:r>
              <a:rPr spc="285" dirty="0"/>
              <a:t>TABLE</a:t>
            </a:r>
            <a:r>
              <a:rPr spc="-585" dirty="0"/>
              <a:t> </a:t>
            </a:r>
            <a:r>
              <a:rPr spc="260" dirty="0"/>
              <a:t>OF</a:t>
            </a:r>
            <a:r>
              <a:rPr spc="-580" dirty="0"/>
              <a:t> </a:t>
            </a:r>
            <a:r>
              <a:rPr spc="185" dirty="0"/>
              <a:t>CONTENT</a:t>
            </a:r>
          </a:p>
        </p:txBody>
      </p:sp>
      <p:pic>
        <p:nvPicPr>
          <p:cNvPr id="3" name="object 3"/>
          <p:cNvPicPr/>
          <p:nvPr/>
        </p:nvPicPr>
        <p:blipFill>
          <a:blip r:embed="rId2" cstate="print">
            <a:alphaModFix amt="35000"/>
          </a:blip>
          <a:stretch>
            <a:fillRect/>
          </a:stretch>
        </p:blipFill>
        <p:spPr>
          <a:xfrm>
            <a:off x="10617450" y="0"/>
            <a:ext cx="7670543" cy="2531457"/>
          </a:xfrm>
          <a:prstGeom prst="rect">
            <a:avLst/>
          </a:prstGeom>
        </p:spPr>
      </p:pic>
      <p:pic>
        <p:nvPicPr>
          <p:cNvPr id="4" name="object 4"/>
          <p:cNvPicPr/>
          <p:nvPr/>
        </p:nvPicPr>
        <p:blipFill>
          <a:blip r:embed="rId3" cstate="print"/>
          <a:stretch>
            <a:fillRect/>
          </a:stretch>
        </p:blipFill>
        <p:spPr>
          <a:xfrm>
            <a:off x="322963" y="4844743"/>
            <a:ext cx="126878" cy="126878"/>
          </a:xfrm>
          <a:prstGeom prst="rect">
            <a:avLst/>
          </a:prstGeom>
        </p:spPr>
      </p:pic>
      <p:sp>
        <p:nvSpPr>
          <p:cNvPr id="5" name="object 5"/>
          <p:cNvSpPr txBox="1"/>
          <p:nvPr/>
        </p:nvSpPr>
        <p:spPr>
          <a:xfrm>
            <a:off x="640796" y="4643686"/>
            <a:ext cx="3072130" cy="487045"/>
          </a:xfrm>
          <a:prstGeom prst="rect">
            <a:avLst/>
          </a:prstGeom>
        </p:spPr>
        <p:txBody>
          <a:bodyPr vert="horz" wrap="square" lIns="0" tIns="15875" rIns="0" bIns="0" rtlCol="0">
            <a:spAutoFit/>
          </a:bodyPr>
          <a:lstStyle/>
          <a:p>
            <a:pPr marL="12700">
              <a:lnSpc>
                <a:spcPct val="100000"/>
              </a:lnSpc>
              <a:spcBef>
                <a:spcPts val="125"/>
              </a:spcBef>
            </a:pPr>
            <a:r>
              <a:rPr sz="3000" spc="185" dirty="0">
                <a:latin typeface="Tahoma"/>
                <a:cs typeface="Tahoma"/>
              </a:rPr>
              <a:t>INTRODUCTION</a:t>
            </a:r>
            <a:endParaRPr sz="3000">
              <a:latin typeface="Tahoma"/>
              <a:cs typeface="Tahoma"/>
            </a:endParaRPr>
          </a:p>
        </p:txBody>
      </p:sp>
      <p:pic>
        <p:nvPicPr>
          <p:cNvPr id="6" name="object 6"/>
          <p:cNvPicPr/>
          <p:nvPr/>
        </p:nvPicPr>
        <p:blipFill>
          <a:blip r:embed="rId3" cstate="print"/>
          <a:stretch>
            <a:fillRect/>
          </a:stretch>
        </p:blipFill>
        <p:spPr>
          <a:xfrm>
            <a:off x="322963" y="5802100"/>
            <a:ext cx="126878" cy="126878"/>
          </a:xfrm>
          <a:prstGeom prst="rect">
            <a:avLst/>
          </a:prstGeom>
        </p:spPr>
      </p:pic>
      <p:sp>
        <p:nvSpPr>
          <p:cNvPr id="7" name="object 7"/>
          <p:cNvSpPr txBox="1"/>
          <p:nvPr/>
        </p:nvSpPr>
        <p:spPr>
          <a:xfrm>
            <a:off x="640796" y="5601043"/>
            <a:ext cx="3972560" cy="487045"/>
          </a:xfrm>
          <a:prstGeom prst="rect">
            <a:avLst/>
          </a:prstGeom>
        </p:spPr>
        <p:txBody>
          <a:bodyPr vert="horz" wrap="square" lIns="0" tIns="15875" rIns="0" bIns="0" rtlCol="0">
            <a:spAutoFit/>
          </a:bodyPr>
          <a:lstStyle/>
          <a:p>
            <a:pPr marL="12700">
              <a:lnSpc>
                <a:spcPct val="100000"/>
              </a:lnSpc>
              <a:spcBef>
                <a:spcPts val="125"/>
              </a:spcBef>
            </a:pPr>
            <a:r>
              <a:rPr sz="3000" spc="300" dirty="0">
                <a:latin typeface="Tahoma"/>
                <a:cs typeface="Tahoma"/>
              </a:rPr>
              <a:t>KEY</a:t>
            </a:r>
            <a:r>
              <a:rPr sz="3000" spc="-215" dirty="0">
                <a:latin typeface="Tahoma"/>
                <a:cs typeface="Tahoma"/>
              </a:rPr>
              <a:t> </a:t>
            </a:r>
            <a:r>
              <a:rPr sz="3000" spc="220" dirty="0">
                <a:latin typeface="Tahoma"/>
                <a:cs typeface="Tahoma"/>
              </a:rPr>
              <a:t>TECHNOLOGIES</a:t>
            </a:r>
            <a:endParaRPr sz="3000">
              <a:latin typeface="Tahoma"/>
              <a:cs typeface="Tahoma"/>
            </a:endParaRPr>
          </a:p>
        </p:txBody>
      </p:sp>
      <p:pic>
        <p:nvPicPr>
          <p:cNvPr id="8" name="object 8"/>
          <p:cNvPicPr/>
          <p:nvPr/>
        </p:nvPicPr>
        <p:blipFill>
          <a:blip r:embed="rId4" cstate="print"/>
          <a:stretch>
            <a:fillRect/>
          </a:stretch>
        </p:blipFill>
        <p:spPr>
          <a:xfrm>
            <a:off x="322963" y="6759457"/>
            <a:ext cx="126878" cy="126878"/>
          </a:xfrm>
          <a:prstGeom prst="rect">
            <a:avLst/>
          </a:prstGeom>
        </p:spPr>
      </p:pic>
      <p:sp>
        <p:nvSpPr>
          <p:cNvPr id="9" name="object 9"/>
          <p:cNvSpPr txBox="1"/>
          <p:nvPr/>
        </p:nvSpPr>
        <p:spPr>
          <a:xfrm>
            <a:off x="640796" y="6558399"/>
            <a:ext cx="1113155" cy="487045"/>
          </a:xfrm>
          <a:prstGeom prst="rect">
            <a:avLst/>
          </a:prstGeom>
        </p:spPr>
        <p:txBody>
          <a:bodyPr vert="horz" wrap="square" lIns="0" tIns="15875" rIns="0" bIns="0" rtlCol="0">
            <a:spAutoFit/>
          </a:bodyPr>
          <a:lstStyle/>
          <a:p>
            <a:pPr marL="12700">
              <a:lnSpc>
                <a:spcPct val="100000"/>
              </a:lnSpc>
              <a:spcBef>
                <a:spcPts val="125"/>
              </a:spcBef>
            </a:pPr>
            <a:r>
              <a:rPr sz="3000" spc="360" dirty="0">
                <a:latin typeface="Tahoma"/>
                <a:cs typeface="Tahoma"/>
              </a:rPr>
              <a:t>H</a:t>
            </a:r>
            <a:r>
              <a:rPr sz="3000" spc="-5" dirty="0">
                <a:latin typeface="Tahoma"/>
                <a:cs typeface="Tahoma"/>
              </a:rPr>
              <a:t>T</a:t>
            </a:r>
            <a:r>
              <a:rPr sz="3000" spc="480" dirty="0">
                <a:latin typeface="Tahoma"/>
                <a:cs typeface="Tahoma"/>
              </a:rPr>
              <a:t>M</a:t>
            </a:r>
            <a:r>
              <a:rPr sz="3000" spc="120" dirty="0">
                <a:latin typeface="Tahoma"/>
                <a:cs typeface="Tahoma"/>
              </a:rPr>
              <a:t>L</a:t>
            </a:r>
            <a:endParaRPr sz="3000">
              <a:latin typeface="Tahoma"/>
              <a:cs typeface="Tahoma"/>
            </a:endParaRPr>
          </a:p>
        </p:txBody>
      </p:sp>
      <p:pic>
        <p:nvPicPr>
          <p:cNvPr id="10" name="object 10"/>
          <p:cNvPicPr/>
          <p:nvPr/>
        </p:nvPicPr>
        <p:blipFill>
          <a:blip r:embed="rId4" cstate="print"/>
          <a:stretch>
            <a:fillRect/>
          </a:stretch>
        </p:blipFill>
        <p:spPr>
          <a:xfrm>
            <a:off x="322963" y="7716814"/>
            <a:ext cx="126878" cy="126878"/>
          </a:xfrm>
          <a:prstGeom prst="rect">
            <a:avLst/>
          </a:prstGeom>
        </p:spPr>
      </p:pic>
      <p:sp>
        <p:nvSpPr>
          <p:cNvPr id="11" name="object 11"/>
          <p:cNvSpPr txBox="1"/>
          <p:nvPr/>
        </p:nvSpPr>
        <p:spPr>
          <a:xfrm>
            <a:off x="640796" y="7515756"/>
            <a:ext cx="772160" cy="487045"/>
          </a:xfrm>
          <a:prstGeom prst="rect">
            <a:avLst/>
          </a:prstGeom>
        </p:spPr>
        <p:txBody>
          <a:bodyPr vert="horz" wrap="square" lIns="0" tIns="15875" rIns="0" bIns="0" rtlCol="0">
            <a:spAutoFit/>
          </a:bodyPr>
          <a:lstStyle/>
          <a:p>
            <a:pPr marL="12700">
              <a:lnSpc>
                <a:spcPct val="100000"/>
              </a:lnSpc>
              <a:spcBef>
                <a:spcPts val="125"/>
              </a:spcBef>
            </a:pPr>
            <a:r>
              <a:rPr sz="3000" spc="300" dirty="0">
                <a:latin typeface="Tahoma"/>
                <a:cs typeface="Tahoma"/>
              </a:rPr>
              <a:t>C</a:t>
            </a:r>
            <a:r>
              <a:rPr sz="3000" spc="204" dirty="0">
                <a:latin typeface="Tahoma"/>
                <a:cs typeface="Tahoma"/>
              </a:rPr>
              <a:t>S</a:t>
            </a:r>
            <a:r>
              <a:rPr sz="3000" spc="210" dirty="0">
                <a:latin typeface="Tahoma"/>
                <a:cs typeface="Tahoma"/>
              </a:rPr>
              <a:t>S</a:t>
            </a:r>
            <a:endParaRPr sz="3000">
              <a:latin typeface="Tahoma"/>
              <a:cs typeface="Tahoma"/>
            </a:endParaRPr>
          </a:p>
        </p:txBody>
      </p:sp>
      <p:pic>
        <p:nvPicPr>
          <p:cNvPr id="12" name="object 12"/>
          <p:cNvPicPr/>
          <p:nvPr/>
        </p:nvPicPr>
        <p:blipFill>
          <a:blip r:embed="rId5" cstate="print"/>
          <a:stretch>
            <a:fillRect/>
          </a:stretch>
        </p:blipFill>
        <p:spPr>
          <a:xfrm>
            <a:off x="322963" y="8674170"/>
            <a:ext cx="126878" cy="126878"/>
          </a:xfrm>
          <a:prstGeom prst="rect">
            <a:avLst/>
          </a:prstGeom>
        </p:spPr>
      </p:pic>
      <p:sp>
        <p:nvSpPr>
          <p:cNvPr id="13" name="object 13"/>
          <p:cNvSpPr txBox="1"/>
          <p:nvPr/>
        </p:nvSpPr>
        <p:spPr>
          <a:xfrm>
            <a:off x="640796" y="8473113"/>
            <a:ext cx="2531745" cy="487045"/>
          </a:xfrm>
          <a:prstGeom prst="rect">
            <a:avLst/>
          </a:prstGeom>
        </p:spPr>
        <p:txBody>
          <a:bodyPr vert="horz" wrap="square" lIns="0" tIns="15875" rIns="0" bIns="0" rtlCol="0">
            <a:spAutoFit/>
          </a:bodyPr>
          <a:lstStyle/>
          <a:p>
            <a:pPr marL="12700">
              <a:lnSpc>
                <a:spcPct val="100000"/>
              </a:lnSpc>
              <a:spcBef>
                <a:spcPts val="125"/>
              </a:spcBef>
            </a:pPr>
            <a:r>
              <a:rPr sz="3000" spc="350" dirty="0">
                <a:latin typeface="Tahoma"/>
                <a:cs typeface="Tahoma"/>
              </a:rPr>
              <a:t>JAVA</a:t>
            </a:r>
            <a:r>
              <a:rPr sz="3000" spc="-225" dirty="0">
                <a:latin typeface="Tahoma"/>
                <a:cs typeface="Tahoma"/>
              </a:rPr>
              <a:t> </a:t>
            </a:r>
            <a:r>
              <a:rPr sz="3000" spc="165" dirty="0">
                <a:latin typeface="Tahoma"/>
                <a:cs typeface="Tahoma"/>
              </a:rPr>
              <a:t>SCRIPT</a:t>
            </a:r>
            <a:endParaRPr sz="3000">
              <a:latin typeface="Tahoma"/>
              <a:cs typeface="Tahoma"/>
            </a:endParaRPr>
          </a:p>
        </p:txBody>
      </p:sp>
      <p:pic>
        <p:nvPicPr>
          <p:cNvPr id="14" name="object 14"/>
          <p:cNvPicPr/>
          <p:nvPr/>
        </p:nvPicPr>
        <p:blipFill>
          <a:blip r:embed="rId6" cstate="print"/>
          <a:stretch>
            <a:fillRect/>
          </a:stretch>
        </p:blipFill>
        <p:spPr>
          <a:xfrm>
            <a:off x="5179859" y="4842262"/>
            <a:ext cx="125098" cy="125098"/>
          </a:xfrm>
          <a:prstGeom prst="rect">
            <a:avLst/>
          </a:prstGeom>
        </p:spPr>
      </p:pic>
      <p:sp>
        <p:nvSpPr>
          <p:cNvPr id="15" name="object 15"/>
          <p:cNvSpPr txBox="1"/>
          <p:nvPr/>
        </p:nvSpPr>
        <p:spPr>
          <a:xfrm>
            <a:off x="5493055" y="4643847"/>
            <a:ext cx="1648460" cy="480695"/>
          </a:xfrm>
          <a:prstGeom prst="rect">
            <a:avLst/>
          </a:prstGeom>
        </p:spPr>
        <p:txBody>
          <a:bodyPr vert="horz" wrap="square" lIns="0" tIns="17145" rIns="0" bIns="0" rtlCol="0">
            <a:spAutoFit/>
          </a:bodyPr>
          <a:lstStyle/>
          <a:p>
            <a:pPr marL="12700">
              <a:lnSpc>
                <a:spcPct val="100000"/>
              </a:lnSpc>
              <a:spcBef>
                <a:spcPts val="135"/>
              </a:spcBef>
            </a:pPr>
            <a:r>
              <a:rPr sz="2950" spc="375" dirty="0">
                <a:latin typeface="Tahoma"/>
                <a:cs typeface="Tahoma"/>
              </a:rPr>
              <a:t>P</a:t>
            </a:r>
            <a:r>
              <a:rPr sz="2950" spc="195" dirty="0">
                <a:latin typeface="Tahoma"/>
                <a:cs typeface="Tahoma"/>
              </a:rPr>
              <a:t>Y</a:t>
            </a:r>
            <a:r>
              <a:rPr sz="2950" dirty="0">
                <a:latin typeface="Tahoma"/>
                <a:cs typeface="Tahoma"/>
              </a:rPr>
              <a:t>T</a:t>
            </a:r>
            <a:r>
              <a:rPr sz="2950" spc="360" dirty="0">
                <a:latin typeface="Tahoma"/>
                <a:cs typeface="Tahoma"/>
              </a:rPr>
              <a:t>H</a:t>
            </a:r>
            <a:r>
              <a:rPr sz="2950" spc="325" dirty="0">
                <a:latin typeface="Tahoma"/>
                <a:cs typeface="Tahoma"/>
              </a:rPr>
              <a:t>O</a:t>
            </a:r>
            <a:r>
              <a:rPr sz="2950" spc="390" dirty="0">
                <a:latin typeface="Tahoma"/>
                <a:cs typeface="Tahoma"/>
              </a:rPr>
              <a:t>N</a:t>
            </a:r>
            <a:endParaRPr sz="2950">
              <a:latin typeface="Tahoma"/>
              <a:cs typeface="Tahoma"/>
            </a:endParaRPr>
          </a:p>
        </p:txBody>
      </p:sp>
      <p:pic>
        <p:nvPicPr>
          <p:cNvPr id="16" name="object 16"/>
          <p:cNvPicPr/>
          <p:nvPr/>
        </p:nvPicPr>
        <p:blipFill>
          <a:blip r:embed="rId6" cstate="print"/>
          <a:stretch>
            <a:fillRect/>
          </a:stretch>
        </p:blipFill>
        <p:spPr>
          <a:xfrm>
            <a:off x="5179859" y="5786188"/>
            <a:ext cx="125098" cy="125098"/>
          </a:xfrm>
          <a:prstGeom prst="rect">
            <a:avLst/>
          </a:prstGeom>
        </p:spPr>
      </p:pic>
      <p:sp>
        <p:nvSpPr>
          <p:cNvPr id="17" name="object 17"/>
          <p:cNvSpPr txBox="1"/>
          <p:nvPr/>
        </p:nvSpPr>
        <p:spPr>
          <a:xfrm>
            <a:off x="5493055" y="5587773"/>
            <a:ext cx="1098550" cy="480695"/>
          </a:xfrm>
          <a:prstGeom prst="rect">
            <a:avLst/>
          </a:prstGeom>
        </p:spPr>
        <p:txBody>
          <a:bodyPr vert="horz" wrap="square" lIns="0" tIns="17145" rIns="0" bIns="0" rtlCol="0">
            <a:spAutoFit/>
          </a:bodyPr>
          <a:lstStyle/>
          <a:p>
            <a:pPr marL="12700">
              <a:lnSpc>
                <a:spcPct val="100000"/>
              </a:lnSpc>
              <a:spcBef>
                <a:spcPts val="135"/>
              </a:spcBef>
            </a:pPr>
            <a:r>
              <a:rPr sz="2950" spc="330" dirty="0">
                <a:latin typeface="Tahoma"/>
                <a:cs typeface="Tahoma"/>
              </a:rPr>
              <a:t>RU</a:t>
            </a:r>
            <a:r>
              <a:rPr sz="2950" spc="360" dirty="0">
                <a:latin typeface="Tahoma"/>
                <a:cs typeface="Tahoma"/>
              </a:rPr>
              <a:t>B</a:t>
            </a:r>
            <a:r>
              <a:rPr sz="2950" spc="200" dirty="0">
                <a:latin typeface="Tahoma"/>
                <a:cs typeface="Tahoma"/>
              </a:rPr>
              <a:t>Y</a:t>
            </a:r>
            <a:endParaRPr sz="2950">
              <a:latin typeface="Tahoma"/>
              <a:cs typeface="Tahoma"/>
            </a:endParaRPr>
          </a:p>
        </p:txBody>
      </p:sp>
      <p:pic>
        <p:nvPicPr>
          <p:cNvPr id="18" name="object 18"/>
          <p:cNvPicPr/>
          <p:nvPr/>
        </p:nvPicPr>
        <p:blipFill>
          <a:blip r:embed="rId6" cstate="print"/>
          <a:stretch>
            <a:fillRect/>
          </a:stretch>
        </p:blipFill>
        <p:spPr>
          <a:xfrm>
            <a:off x="5179859" y="6730114"/>
            <a:ext cx="125098" cy="125098"/>
          </a:xfrm>
          <a:prstGeom prst="rect">
            <a:avLst/>
          </a:prstGeom>
        </p:spPr>
      </p:pic>
      <p:sp>
        <p:nvSpPr>
          <p:cNvPr id="19" name="object 19"/>
          <p:cNvSpPr txBox="1"/>
          <p:nvPr/>
        </p:nvSpPr>
        <p:spPr>
          <a:xfrm>
            <a:off x="5493055" y="6531699"/>
            <a:ext cx="835660" cy="480695"/>
          </a:xfrm>
          <a:prstGeom prst="rect">
            <a:avLst/>
          </a:prstGeom>
        </p:spPr>
        <p:txBody>
          <a:bodyPr vert="horz" wrap="square" lIns="0" tIns="17145" rIns="0" bIns="0" rtlCol="0">
            <a:spAutoFit/>
          </a:bodyPr>
          <a:lstStyle/>
          <a:p>
            <a:pPr marL="12700">
              <a:lnSpc>
                <a:spcPct val="100000"/>
              </a:lnSpc>
              <a:spcBef>
                <a:spcPts val="135"/>
              </a:spcBef>
            </a:pPr>
            <a:r>
              <a:rPr sz="2950" spc="375" dirty="0">
                <a:latin typeface="Tahoma"/>
                <a:cs typeface="Tahoma"/>
              </a:rPr>
              <a:t>P</a:t>
            </a:r>
            <a:r>
              <a:rPr sz="2950" spc="360" dirty="0">
                <a:latin typeface="Tahoma"/>
                <a:cs typeface="Tahoma"/>
              </a:rPr>
              <a:t>H</a:t>
            </a:r>
            <a:r>
              <a:rPr sz="2950" spc="380" dirty="0">
                <a:latin typeface="Tahoma"/>
                <a:cs typeface="Tahoma"/>
              </a:rPr>
              <a:t>P</a:t>
            </a:r>
            <a:endParaRPr sz="2950">
              <a:latin typeface="Tahoma"/>
              <a:cs typeface="Tahoma"/>
            </a:endParaRPr>
          </a:p>
        </p:txBody>
      </p:sp>
      <p:pic>
        <p:nvPicPr>
          <p:cNvPr id="20" name="object 20"/>
          <p:cNvPicPr/>
          <p:nvPr/>
        </p:nvPicPr>
        <p:blipFill>
          <a:blip r:embed="rId7" cstate="print"/>
          <a:stretch>
            <a:fillRect/>
          </a:stretch>
        </p:blipFill>
        <p:spPr>
          <a:xfrm>
            <a:off x="5179859" y="7674040"/>
            <a:ext cx="125098" cy="125098"/>
          </a:xfrm>
          <a:prstGeom prst="rect">
            <a:avLst/>
          </a:prstGeom>
        </p:spPr>
      </p:pic>
      <p:sp>
        <p:nvSpPr>
          <p:cNvPr id="21" name="object 21"/>
          <p:cNvSpPr txBox="1"/>
          <p:nvPr/>
        </p:nvSpPr>
        <p:spPr>
          <a:xfrm>
            <a:off x="5493055" y="7475625"/>
            <a:ext cx="2610485" cy="480695"/>
          </a:xfrm>
          <a:prstGeom prst="rect">
            <a:avLst/>
          </a:prstGeom>
        </p:spPr>
        <p:txBody>
          <a:bodyPr vert="horz" wrap="square" lIns="0" tIns="17145" rIns="0" bIns="0" rtlCol="0">
            <a:spAutoFit/>
          </a:bodyPr>
          <a:lstStyle/>
          <a:p>
            <a:pPr marL="12700">
              <a:lnSpc>
                <a:spcPct val="100000"/>
              </a:lnSpc>
              <a:spcBef>
                <a:spcPts val="135"/>
              </a:spcBef>
            </a:pPr>
            <a:r>
              <a:rPr sz="2950" spc="250" dirty="0">
                <a:latin typeface="Tahoma"/>
                <a:cs typeface="Tahoma"/>
              </a:rPr>
              <a:t>CONCLUSION</a:t>
            </a:r>
            <a:endParaRPr sz="295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7624876" y="1084626"/>
            <a:ext cx="10110154" cy="8900170"/>
          </a:xfrm>
          <a:prstGeom prst="rect">
            <a:avLst/>
          </a:prstGeom>
        </p:spPr>
      </p:pic>
      <p:sp>
        <p:nvSpPr>
          <p:cNvPr id="3" name="object 3"/>
          <p:cNvSpPr txBox="1">
            <a:spLocks noGrp="1"/>
          </p:cNvSpPr>
          <p:nvPr>
            <p:ph type="title"/>
          </p:nvPr>
        </p:nvSpPr>
        <p:spPr>
          <a:xfrm>
            <a:off x="778764" y="594856"/>
            <a:ext cx="9147810" cy="1397000"/>
          </a:xfrm>
          <a:prstGeom prst="rect">
            <a:avLst/>
          </a:prstGeom>
        </p:spPr>
        <p:txBody>
          <a:bodyPr vert="horz" wrap="square" lIns="0" tIns="12700" rIns="0" bIns="0" rtlCol="0">
            <a:spAutoFit/>
          </a:bodyPr>
          <a:lstStyle/>
          <a:p>
            <a:pPr marL="12700">
              <a:lnSpc>
                <a:spcPct val="100000"/>
              </a:lnSpc>
              <a:spcBef>
                <a:spcPts val="100"/>
              </a:spcBef>
            </a:pPr>
            <a:r>
              <a:rPr spc="-140" dirty="0"/>
              <a:t>INTRODUCTION</a:t>
            </a:r>
          </a:p>
        </p:txBody>
      </p:sp>
      <p:sp>
        <p:nvSpPr>
          <p:cNvPr id="4" name="object 4"/>
          <p:cNvSpPr txBox="1"/>
          <p:nvPr/>
        </p:nvSpPr>
        <p:spPr>
          <a:xfrm>
            <a:off x="778764" y="2290656"/>
            <a:ext cx="15902940" cy="6981825"/>
          </a:xfrm>
          <a:prstGeom prst="rect">
            <a:avLst/>
          </a:prstGeom>
        </p:spPr>
        <p:txBody>
          <a:bodyPr vert="horz" wrap="square" lIns="0" tIns="11430" rIns="0" bIns="0" rtlCol="0">
            <a:spAutoFit/>
          </a:bodyPr>
          <a:lstStyle/>
          <a:p>
            <a:pPr marL="12700" marR="5080" algn="just">
              <a:lnSpc>
                <a:spcPct val="117000"/>
              </a:lnSpc>
              <a:spcBef>
                <a:spcPts val="90"/>
              </a:spcBef>
            </a:pPr>
            <a:r>
              <a:rPr sz="3250" spc="375" dirty="0">
                <a:latin typeface="Tahoma"/>
                <a:cs typeface="Tahoma"/>
              </a:rPr>
              <a:t>Web</a:t>
            </a:r>
            <a:r>
              <a:rPr sz="3250" spc="20" dirty="0">
                <a:latin typeface="Tahoma"/>
                <a:cs typeface="Tahoma"/>
              </a:rPr>
              <a:t> </a:t>
            </a:r>
            <a:r>
              <a:rPr sz="3250" spc="315" dirty="0">
                <a:latin typeface="Tahoma"/>
                <a:cs typeface="Tahoma"/>
              </a:rPr>
              <a:t>development</a:t>
            </a:r>
            <a:r>
              <a:rPr sz="3250" spc="20" dirty="0">
                <a:latin typeface="Tahoma"/>
                <a:cs typeface="Tahoma"/>
              </a:rPr>
              <a:t> </a:t>
            </a:r>
            <a:r>
              <a:rPr sz="3250" spc="140" dirty="0">
                <a:latin typeface="Tahoma"/>
                <a:cs typeface="Tahoma"/>
              </a:rPr>
              <a:t>is</a:t>
            </a:r>
            <a:r>
              <a:rPr sz="3250" spc="25" dirty="0">
                <a:latin typeface="Tahoma"/>
                <a:cs typeface="Tahoma"/>
              </a:rPr>
              <a:t> </a:t>
            </a:r>
            <a:r>
              <a:rPr sz="3250" spc="285" dirty="0">
                <a:latin typeface="Tahoma"/>
                <a:cs typeface="Tahoma"/>
              </a:rPr>
              <a:t>the</a:t>
            </a:r>
            <a:r>
              <a:rPr sz="3250" spc="20" dirty="0">
                <a:latin typeface="Tahoma"/>
                <a:cs typeface="Tahoma"/>
              </a:rPr>
              <a:t> </a:t>
            </a:r>
            <a:r>
              <a:rPr sz="3250" spc="229" dirty="0">
                <a:latin typeface="Tahoma"/>
                <a:cs typeface="Tahoma"/>
              </a:rPr>
              <a:t>process</a:t>
            </a:r>
            <a:r>
              <a:rPr sz="3250" spc="25" dirty="0">
                <a:latin typeface="Tahoma"/>
                <a:cs typeface="Tahoma"/>
              </a:rPr>
              <a:t> </a:t>
            </a:r>
            <a:r>
              <a:rPr sz="3250" spc="190" dirty="0">
                <a:latin typeface="Tahoma"/>
                <a:cs typeface="Tahoma"/>
              </a:rPr>
              <a:t>of</a:t>
            </a:r>
            <a:r>
              <a:rPr sz="3250" spc="20" dirty="0">
                <a:latin typeface="Tahoma"/>
                <a:cs typeface="Tahoma"/>
              </a:rPr>
              <a:t> </a:t>
            </a:r>
            <a:r>
              <a:rPr sz="3250" spc="254" dirty="0">
                <a:latin typeface="Tahoma"/>
                <a:cs typeface="Tahoma"/>
              </a:rPr>
              <a:t>creating</a:t>
            </a:r>
            <a:r>
              <a:rPr sz="3250" spc="20" dirty="0">
                <a:latin typeface="Tahoma"/>
                <a:cs typeface="Tahoma"/>
              </a:rPr>
              <a:t> </a:t>
            </a:r>
            <a:r>
              <a:rPr sz="3250" spc="250" dirty="0">
                <a:latin typeface="Tahoma"/>
                <a:cs typeface="Tahoma"/>
              </a:rPr>
              <a:t>websites</a:t>
            </a:r>
            <a:r>
              <a:rPr sz="3250" spc="25" dirty="0">
                <a:latin typeface="Tahoma"/>
                <a:cs typeface="Tahoma"/>
              </a:rPr>
              <a:t> </a:t>
            </a:r>
            <a:r>
              <a:rPr sz="3250" spc="340" dirty="0">
                <a:latin typeface="Tahoma"/>
                <a:cs typeface="Tahoma"/>
              </a:rPr>
              <a:t>and</a:t>
            </a:r>
            <a:r>
              <a:rPr sz="3250" spc="20" dirty="0">
                <a:latin typeface="Tahoma"/>
                <a:cs typeface="Tahoma"/>
              </a:rPr>
              <a:t> </a:t>
            </a:r>
            <a:r>
              <a:rPr sz="3250" spc="390" dirty="0">
                <a:latin typeface="Tahoma"/>
                <a:cs typeface="Tahoma"/>
              </a:rPr>
              <a:t>web</a:t>
            </a:r>
            <a:r>
              <a:rPr sz="3250" spc="25" dirty="0">
                <a:latin typeface="Tahoma"/>
                <a:cs typeface="Tahoma"/>
              </a:rPr>
              <a:t> </a:t>
            </a:r>
            <a:r>
              <a:rPr sz="3250" spc="270" dirty="0">
                <a:latin typeface="Tahoma"/>
                <a:cs typeface="Tahoma"/>
              </a:rPr>
              <a:t>applications </a:t>
            </a:r>
            <a:r>
              <a:rPr sz="3250" spc="-1005" dirty="0">
                <a:latin typeface="Tahoma"/>
                <a:cs typeface="Tahoma"/>
              </a:rPr>
              <a:t> </a:t>
            </a:r>
            <a:r>
              <a:rPr sz="3250" spc="165" dirty="0">
                <a:latin typeface="Tahoma"/>
                <a:cs typeface="Tahoma"/>
              </a:rPr>
              <a:t>for </a:t>
            </a:r>
            <a:r>
              <a:rPr sz="3250" spc="285" dirty="0">
                <a:latin typeface="Tahoma"/>
                <a:cs typeface="Tahoma"/>
              </a:rPr>
              <a:t>the </a:t>
            </a:r>
            <a:r>
              <a:rPr sz="3250" spc="310" dirty="0">
                <a:latin typeface="Tahoma"/>
                <a:cs typeface="Tahoma"/>
              </a:rPr>
              <a:t>World </a:t>
            </a:r>
            <a:r>
              <a:rPr sz="3250" spc="330" dirty="0">
                <a:latin typeface="Tahoma"/>
                <a:cs typeface="Tahoma"/>
              </a:rPr>
              <a:t>Wide </a:t>
            </a:r>
            <a:r>
              <a:rPr sz="3250" spc="215" dirty="0">
                <a:latin typeface="Tahoma"/>
                <a:cs typeface="Tahoma"/>
              </a:rPr>
              <a:t>Web. </a:t>
            </a:r>
            <a:r>
              <a:rPr sz="3250" spc="15" dirty="0">
                <a:latin typeface="Tahoma"/>
                <a:cs typeface="Tahoma"/>
              </a:rPr>
              <a:t>It </a:t>
            </a:r>
            <a:r>
              <a:rPr sz="3250" spc="280" dirty="0">
                <a:latin typeface="Tahoma"/>
                <a:cs typeface="Tahoma"/>
              </a:rPr>
              <a:t>encompasses </a:t>
            </a:r>
            <a:r>
              <a:rPr sz="3250" spc="220" dirty="0">
                <a:latin typeface="Tahoma"/>
                <a:cs typeface="Tahoma"/>
              </a:rPr>
              <a:t>a </a:t>
            </a:r>
            <a:r>
              <a:rPr sz="3250" spc="200" dirty="0">
                <a:latin typeface="Tahoma"/>
                <a:cs typeface="Tahoma"/>
              </a:rPr>
              <a:t>diverse </a:t>
            </a:r>
            <a:r>
              <a:rPr sz="3250" spc="245" dirty="0">
                <a:latin typeface="Tahoma"/>
                <a:cs typeface="Tahoma"/>
              </a:rPr>
              <a:t>range </a:t>
            </a:r>
            <a:r>
              <a:rPr sz="3250" spc="190" dirty="0">
                <a:latin typeface="Tahoma"/>
                <a:cs typeface="Tahoma"/>
              </a:rPr>
              <a:t>of </a:t>
            </a:r>
            <a:r>
              <a:rPr sz="3250" spc="114" dirty="0">
                <a:latin typeface="Tahoma"/>
                <a:cs typeface="Tahoma"/>
              </a:rPr>
              <a:t>tasks, </a:t>
            </a:r>
            <a:r>
              <a:rPr sz="3250" spc="300" dirty="0">
                <a:latin typeface="Tahoma"/>
                <a:cs typeface="Tahoma"/>
              </a:rPr>
              <a:t>from </a:t>
            </a:r>
            <a:r>
              <a:rPr sz="3250" spc="305" dirty="0">
                <a:latin typeface="Tahoma"/>
                <a:cs typeface="Tahoma"/>
              </a:rPr>
              <a:t> </a:t>
            </a:r>
            <a:r>
              <a:rPr sz="3250" spc="275" dirty="0">
                <a:latin typeface="Tahoma"/>
                <a:cs typeface="Tahoma"/>
              </a:rPr>
              <a:t>designing</a:t>
            </a:r>
            <a:r>
              <a:rPr sz="3250" spc="55" dirty="0">
                <a:latin typeface="Tahoma"/>
                <a:cs typeface="Tahoma"/>
              </a:rPr>
              <a:t> </a:t>
            </a:r>
            <a:r>
              <a:rPr sz="3250" spc="285" dirty="0">
                <a:latin typeface="Tahoma"/>
                <a:cs typeface="Tahoma"/>
              </a:rPr>
              <a:t>the</a:t>
            </a:r>
            <a:r>
              <a:rPr sz="3250" spc="60" dirty="0">
                <a:latin typeface="Tahoma"/>
                <a:cs typeface="Tahoma"/>
              </a:rPr>
              <a:t> </a:t>
            </a:r>
            <a:r>
              <a:rPr sz="3250" spc="195" dirty="0">
                <a:latin typeface="Tahoma"/>
                <a:cs typeface="Tahoma"/>
              </a:rPr>
              <a:t>visual</a:t>
            </a:r>
            <a:r>
              <a:rPr sz="3250" spc="60" dirty="0">
                <a:latin typeface="Tahoma"/>
                <a:cs typeface="Tahoma"/>
              </a:rPr>
              <a:t> </a:t>
            </a:r>
            <a:r>
              <a:rPr sz="3250" spc="240" dirty="0">
                <a:latin typeface="Tahoma"/>
                <a:cs typeface="Tahoma"/>
              </a:rPr>
              <a:t>layout</a:t>
            </a:r>
            <a:r>
              <a:rPr sz="3250" spc="60" dirty="0">
                <a:latin typeface="Tahoma"/>
                <a:cs typeface="Tahoma"/>
              </a:rPr>
              <a:t> </a:t>
            </a:r>
            <a:r>
              <a:rPr sz="3250" spc="340" dirty="0">
                <a:latin typeface="Tahoma"/>
                <a:cs typeface="Tahoma"/>
              </a:rPr>
              <a:t>and</a:t>
            </a:r>
            <a:r>
              <a:rPr sz="3250" spc="60" dirty="0">
                <a:latin typeface="Tahoma"/>
                <a:cs typeface="Tahoma"/>
              </a:rPr>
              <a:t> </a:t>
            </a:r>
            <a:r>
              <a:rPr sz="3250" spc="190" dirty="0">
                <a:latin typeface="Tahoma"/>
                <a:cs typeface="Tahoma"/>
              </a:rPr>
              <a:t>user</a:t>
            </a:r>
            <a:r>
              <a:rPr sz="3250" spc="55" dirty="0">
                <a:latin typeface="Tahoma"/>
                <a:cs typeface="Tahoma"/>
              </a:rPr>
              <a:t> </a:t>
            </a:r>
            <a:r>
              <a:rPr sz="3250" spc="225" dirty="0">
                <a:latin typeface="Tahoma"/>
                <a:cs typeface="Tahoma"/>
              </a:rPr>
              <a:t>interface</a:t>
            </a:r>
            <a:r>
              <a:rPr sz="3250" spc="60" dirty="0">
                <a:latin typeface="Tahoma"/>
                <a:cs typeface="Tahoma"/>
              </a:rPr>
              <a:t> </a:t>
            </a:r>
            <a:r>
              <a:rPr sz="3250" spc="190" dirty="0">
                <a:latin typeface="Tahoma"/>
                <a:cs typeface="Tahoma"/>
              </a:rPr>
              <a:t>of</a:t>
            </a:r>
            <a:r>
              <a:rPr sz="3250" spc="60" dirty="0">
                <a:latin typeface="Tahoma"/>
                <a:cs typeface="Tahoma"/>
              </a:rPr>
              <a:t> </a:t>
            </a:r>
            <a:r>
              <a:rPr sz="3250" spc="220" dirty="0">
                <a:latin typeface="Tahoma"/>
                <a:cs typeface="Tahoma"/>
              </a:rPr>
              <a:t>a</a:t>
            </a:r>
            <a:r>
              <a:rPr sz="3250" spc="60" dirty="0">
                <a:latin typeface="Tahoma"/>
                <a:cs typeface="Tahoma"/>
              </a:rPr>
              <a:t> </a:t>
            </a:r>
            <a:r>
              <a:rPr sz="3250" spc="275" dirty="0">
                <a:latin typeface="Tahoma"/>
                <a:cs typeface="Tahoma"/>
              </a:rPr>
              <a:t>website</a:t>
            </a:r>
            <a:r>
              <a:rPr sz="3250" spc="60" dirty="0">
                <a:latin typeface="Tahoma"/>
                <a:cs typeface="Tahoma"/>
              </a:rPr>
              <a:t> </a:t>
            </a:r>
            <a:r>
              <a:rPr sz="3250" spc="270" dirty="0">
                <a:latin typeface="Tahoma"/>
                <a:cs typeface="Tahoma"/>
              </a:rPr>
              <a:t>to</a:t>
            </a:r>
            <a:r>
              <a:rPr sz="3250" spc="55" dirty="0">
                <a:latin typeface="Tahoma"/>
                <a:cs typeface="Tahoma"/>
              </a:rPr>
              <a:t> </a:t>
            </a:r>
            <a:r>
              <a:rPr sz="3250" spc="340" dirty="0">
                <a:latin typeface="Tahoma"/>
                <a:cs typeface="Tahoma"/>
              </a:rPr>
              <a:t>programming </a:t>
            </a:r>
            <a:r>
              <a:rPr sz="3250" spc="-1000" dirty="0">
                <a:latin typeface="Tahoma"/>
                <a:cs typeface="Tahoma"/>
              </a:rPr>
              <a:t> </a:t>
            </a:r>
            <a:r>
              <a:rPr sz="3250" spc="285" dirty="0">
                <a:latin typeface="Tahoma"/>
                <a:cs typeface="Tahoma"/>
              </a:rPr>
              <a:t>the </a:t>
            </a:r>
            <a:r>
              <a:rPr sz="3250" spc="170" dirty="0">
                <a:latin typeface="Tahoma"/>
                <a:cs typeface="Tahoma"/>
              </a:rPr>
              <a:t>server-side </a:t>
            </a:r>
            <a:r>
              <a:rPr sz="3250" spc="270" dirty="0">
                <a:latin typeface="Tahoma"/>
                <a:cs typeface="Tahoma"/>
              </a:rPr>
              <a:t>logic </a:t>
            </a:r>
            <a:r>
              <a:rPr sz="3250" spc="275" dirty="0">
                <a:latin typeface="Tahoma"/>
                <a:cs typeface="Tahoma"/>
              </a:rPr>
              <a:t>that </a:t>
            </a:r>
            <a:r>
              <a:rPr sz="3250" spc="280" dirty="0">
                <a:latin typeface="Tahoma"/>
                <a:cs typeface="Tahoma"/>
              </a:rPr>
              <a:t>powers </a:t>
            </a:r>
            <a:r>
              <a:rPr sz="3250" spc="390" dirty="0">
                <a:latin typeface="Tahoma"/>
                <a:cs typeface="Tahoma"/>
              </a:rPr>
              <a:t>web </a:t>
            </a:r>
            <a:r>
              <a:rPr sz="3250" spc="229" dirty="0">
                <a:latin typeface="Tahoma"/>
                <a:cs typeface="Tahoma"/>
              </a:rPr>
              <a:t>applications. </a:t>
            </a:r>
            <a:r>
              <a:rPr sz="3250" spc="375" dirty="0">
                <a:latin typeface="Tahoma"/>
                <a:cs typeface="Tahoma"/>
              </a:rPr>
              <a:t>Web </a:t>
            </a:r>
            <a:r>
              <a:rPr sz="3250" spc="315" dirty="0">
                <a:latin typeface="Tahoma"/>
                <a:cs typeface="Tahoma"/>
              </a:rPr>
              <a:t>development </a:t>
            </a:r>
            <a:r>
              <a:rPr sz="3250" spc="140" dirty="0">
                <a:latin typeface="Tahoma"/>
                <a:cs typeface="Tahoma"/>
              </a:rPr>
              <a:t>is </a:t>
            </a:r>
            <a:r>
              <a:rPr sz="3250" spc="220" dirty="0">
                <a:latin typeface="Tahoma"/>
                <a:cs typeface="Tahoma"/>
              </a:rPr>
              <a:t>a </a:t>
            </a:r>
            <a:r>
              <a:rPr sz="3250" spc="-1005" dirty="0">
                <a:latin typeface="Tahoma"/>
                <a:cs typeface="Tahoma"/>
              </a:rPr>
              <a:t> </a:t>
            </a:r>
            <a:r>
              <a:rPr sz="3250" spc="275" dirty="0">
                <a:latin typeface="Tahoma"/>
                <a:cs typeface="Tahoma"/>
              </a:rPr>
              <a:t>multidisciplinary </a:t>
            </a:r>
            <a:r>
              <a:rPr sz="3250" spc="235" dirty="0">
                <a:latin typeface="Tahoma"/>
                <a:cs typeface="Tahoma"/>
              </a:rPr>
              <a:t>field </a:t>
            </a:r>
            <a:r>
              <a:rPr sz="3250" spc="275" dirty="0">
                <a:latin typeface="Tahoma"/>
                <a:cs typeface="Tahoma"/>
              </a:rPr>
              <a:t>that </a:t>
            </a:r>
            <a:r>
              <a:rPr sz="3250" spc="330" dirty="0">
                <a:latin typeface="Tahoma"/>
                <a:cs typeface="Tahoma"/>
              </a:rPr>
              <a:t>combines </a:t>
            </a:r>
            <a:r>
              <a:rPr sz="3250" spc="200" dirty="0">
                <a:latin typeface="Tahoma"/>
                <a:cs typeface="Tahoma"/>
              </a:rPr>
              <a:t>creativity </a:t>
            </a:r>
            <a:r>
              <a:rPr sz="3250" spc="335" dirty="0">
                <a:latin typeface="Tahoma"/>
                <a:cs typeface="Tahoma"/>
              </a:rPr>
              <a:t>with </a:t>
            </a:r>
            <a:r>
              <a:rPr sz="3250" spc="285" dirty="0">
                <a:latin typeface="Tahoma"/>
                <a:cs typeface="Tahoma"/>
              </a:rPr>
              <a:t>technical </a:t>
            </a:r>
            <a:r>
              <a:rPr sz="3250" spc="195" dirty="0">
                <a:latin typeface="Tahoma"/>
                <a:cs typeface="Tahoma"/>
              </a:rPr>
              <a:t>skills </a:t>
            </a:r>
            <a:r>
              <a:rPr sz="3250" spc="270" dirty="0">
                <a:latin typeface="Tahoma"/>
                <a:cs typeface="Tahoma"/>
              </a:rPr>
              <a:t>to </a:t>
            </a:r>
            <a:r>
              <a:rPr sz="3250" spc="275" dirty="0">
                <a:latin typeface="Tahoma"/>
                <a:cs typeface="Tahoma"/>
              </a:rPr>
              <a:t> </a:t>
            </a:r>
            <a:r>
              <a:rPr sz="3250" spc="220" dirty="0">
                <a:latin typeface="Tahoma"/>
                <a:cs typeface="Tahoma"/>
              </a:rPr>
              <a:t>deliver</a:t>
            </a:r>
            <a:r>
              <a:rPr sz="3250" spc="-175" dirty="0">
                <a:latin typeface="Tahoma"/>
                <a:cs typeface="Tahoma"/>
              </a:rPr>
              <a:t> </a:t>
            </a:r>
            <a:r>
              <a:rPr sz="3250" spc="275" dirty="0">
                <a:latin typeface="Tahoma"/>
                <a:cs typeface="Tahoma"/>
              </a:rPr>
              <a:t>online</a:t>
            </a:r>
            <a:r>
              <a:rPr sz="3250" spc="-170" dirty="0">
                <a:latin typeface="Tahoma"/>
                <a:cs typeface="Tahoma"/>
              </a:rPr>
              <a:t> </a:t>
            </a:r>
            <a:r>
              <a:rPr sz="3250" spc="240" dirty="0">
                <a:latin typeface="Tahoma"/>
                <a:cs typeface="Tahoma"/>
              </a:rPr>
              <a:t>experiences</a:t>
            </a:r>
            <a:r>
              <a:rPr sz="3250" spc="-170" dirty="0">
                <a:latin typeface="Tahoma"/>
                <a:cs typeface="Tahoma"/>
              </a:rPr>
              <a:t> </a:t>
            </a:r>
            <a:r>
              <a:rPr sz="3250" spc="270" dirty="0">
                <a:latin typeface="Tahoma"/>
                <a:cs typeface="Tahoma"/>
              </a:rPr>
              <a:t>to</a:t>
            </a:r>
            <a:r>
              <a:rPr sz="3250" spc="-170" dirty="0">
                <a:latin typeface="Tahoma"/>
                <a:cs typeface="Tahoma"/>
              </a:rPr>
              <a:t> </a:t>
            </a:r>
            <a:r>
              <a:rPr sz="3250" spc="170" dirty="0">
                <a:latin typeface="Tahoma"/>
                <a:cs typeface="Tahoma"/>
              </a:rPr>
              <a:t>users</a:t>
            </a:r>
            <a:r>
              <a:rPr sz="3250" spc="-170" dirty="0">
                <a:latin typeface="Tahoma"/>
                <a:cs typeface="Tahoma"/>
              </a:rPr>
              <a:t> </a:t>
            </a:r>
            <a:r>
              <a:rPr sz="3250" spc="270" dirty="0">
                <a:latin typeface="Tahoma"/>
                <a:cs typeface="Tahoma"/>
              </a:rPr>
              <a:t>worldwide.</a:t>
            </a:r>
            <a:endParaRPr sz="3250">
              <a:latin typeface="Tahoma"/>
              <a:cs typeface="Tahoma"/>
            </a:endParaRPr>
          </a:p>
          <a:p>
            <a:pPr marL="12700" marR="5080" algn="just">
              <a:lnSpc>
                <a:spcPct val="116700"/>
              </a:lnSpc>
              <a:spcBef>
                <a:spcPts val="2200"/>
              </a:spcBef>
            </a:pPr>
            <a:r>
              <a:rPr sz="3000" spc="340" dirty="0">
                <a:latin typeface="Tahoma"/>
                <a:cs typeface="Tahoma"/>
              </a:rPr>
              <a:t>Web</a:t>
            </a:r>
            <a:r>
              <a:rPr sz="3000" spc="345" dirty="0">
                <a:latin typeface="Tahoma"/>
                <a:cs typeface="Tahoma"/>
              </a:rPr>
              <a:t> </a:t>
            </a:r>
            <a:r>
              <a:rPr sz="3000" spc="285" dirty="0">
                <a:latin typeface="Tahoma"/>
                <a:cs typeface="Tahoma"/>
              </a:rPr>
              <a:t>development</a:t>
            </a:r>
            <a:r>
              <a:rPr sz="3000" spc="290" dirty="0">
                <a:latin typeface="Tahoma"/>
                <a:cs typeface="Tahoma"/>
              </a:rPr>
              <a:t> </a:t>
            </a:r>
            <a:r>
              <a:rPr sz="3000" spc="125" dirty="0">
                <a:latin typeface="Tahoma"/>
                <a:cs typeface="Tahoma"/>
              </a:rPr>
              <a:t>is</a:t>
            </a:r>
            <a:r>
              <a:rPr sz="3000" spc="130" dirty="0">
                <a:latin typeface="Tahoma"/>
                <a:cs typeface="Tahoma"/>
              </a:rPr>
              <a:t> </a:t>
            </a:r>
            <a:r>
              <a:rPr sz="3000" spc="195" dirty="0">
                <a:latin typeface="Tahoma"/>
                <a:cs typeface="Tahoma"/>
              </a:rPr>
              <a:t>a</a:t>
            </a:r>
            <a:r>
              <a:rPr sz="3000" spc="200" dirty="0">
                <a:latin typeface="Tahoma"/>
                <a:cs typeface="Tahoma"/>
              </a:rPr>
              <a:t> </a:t>
            </a:r>
            <a:r>
              <a:rPr sz="3000" spc="310" dirty="0">
                <a:latin typeface="Tahoma"/>
                <a:cs typeface="Tahoma"/>
              </a:rPr>
              <a:t>dynamic</a:t>
            </a:r>
            <a:r>
              <a:rPr sz="3000" spc="315" dirty="0">
                <a:latin typeface="Tahoma"/>
                <a:cs typeface="Tahoma"/>
              </a:rPr>
              <a:t> </a:t>
            </a:r>
            <a:r>
              <a:rPr sz="3000" spc="310" dirty="0">
                <a:latin typeface="Tahoma"/>
                <a:cs typeface="Tahoma"/>
              </a:rPr>
              <a:t>and</a:t>
            </a:r>
            <a:r>
              <a:rPr sz="3000" spc="315" dirty="0">
                <a:latin typeface="Tahoma"/>
                <a:cs typeface="Tahoma"/>
              </a:rPr>
              <a:t> </a:t>
            </a:r>
            <a:r>
              <a:rPr sz="3000" spc="240" dirty="0">
                <a:latin typeface="Tahoma"/>
                <a:cs typeface="Tahoma"/>
              </a:rPr>
              <a:t>continually</a:t>
            </a:r>
            <a:r>
              <a:rPr sz="3000" spc="245" dirty="0">
                <a:latin typeface="Tahoma"/>
                <a:cs typeface="Tahoma"/>
              </a:rPr>
              <a:t> </a:t>
            </a:r>
            <a:r>
              <a:rPr sz="3000" spc="204" dirty="0">
                <a:latin typeface="Tahoma"/>
                <a:cs typeface="Tahoma"/>
              </a:rPr>
              <a:t>evolving</a:t>
            </a:r>
            <a:r>
              <a:rPr sz="3000" spc="210" dirty="0">
                <a:latin typeface="Tahoma"/>
                <a:cs typeface="Tahoma"/>
              </a:rPr>
              <a:t> </a:t>
            </a:r>
            <a:r>
              <a:rPr sz="3000" spc="135" dirty="0">
                <a:latin typeface="Tahoma"/>
                <a:cs typeface="Tahoma"/>
              </a:rPr>
              <a:t>field,</a:t>
            </a:r>
            <a:r>
              <a:rPr sz="3000" spc="140" dirty="0">
                <a:latin typeface="Tahoma"/>
                <a:cs typeface="Tahoma"/>
              </a:rPr>
              <a:t> </a:t>
            </a:r>
            <a:r>
              <a:rPr sz="3000" spc="305" dirty="0">
                <a:latin typeface="Tahoma"/>
                <a:cs typeface="Tahoma"/>
              </a:rPr>
              <a:t>with</a:t>
            </a:r>
            <a:r>
              <a:rPr sz="3000" spc="310" dirty="0">
                <a:latin typeface="Tahoma"/>
                <a:cs typeface="Tahoma"/>
              </a:rPr>
              <a:t> </a:t>
            </a:r>
            <a:r>
              <a:rPr sz="3000" spc="335" dirty="0">
                <a:latin typeface="Tahoma"/>
                <a:cs typeface="Tahoma"/>
              </a:rPr>
              <a:t>new </a:t>
            </a:r>
            <a:r>
              <a:rPr sz="3000" spc="-925" dirty="0">
                <a:latin typeface="Tahoma"/>
                <a:cs typeface="Tahoma"/>
              </a:rPr>
              <a:t> </a:t>
            </a:r>
            <a:r>
              <a:rPr sz="3000" spc="200" dirty="0">
                <a:latin typeface="Tahoma"/>
                <a:cs typeface="Tahoma"/>
              </a:rPr>
              <a:t>technologies,</a:t>
            </a:r>
            <a:r>
              <a:rPr sz="3000" spc="55" dirty="0">
                <a:latin typeface="Tahoma"/>
                <a:cs typeface="Tahoma"/>
              </a:rPr>
              <a:t> </a:t>
            </a:r>
            <a:r>
              <a:rPr sz="3000" spc="130" dirty="0">
                <a:latin typeface="Tahoma"/>
                <a:cs typeface="Tahoma"/>
              </a:rPr>
              <a:t>tools,</a:t>
            </a:r>
            <a:r>
              <a:rPr sz="3000" spc="60" dirty="0">
                <a:latin typeface="Tahoma"/>
                <a:cs typeface="Tahoma"/>
              </a:rPr>
              <a:t> </a:t>
            </a:r>
            <a:r>
              <a:rPr sz="3000" spc="310" dirty="0">
                <a:latin typeface="Tahoma"/>
                <a:cs typeface="Tahoma"/>
              </a:rPr>
              <a:t>and</a:t>
            </a:r>
            <a:r>
              <a:rPr sz="3000" spc="60" dirty="0">
                <a:latin typeface="Tahoma"/>
                <a:cs typeface="Tahoma"/>
              </a:rPr>
              <a:t> </a:t>
            </a:r>
            <a:r>
              <a:rPr sz="3000" spc="225" dirty="0">
                <a:latin typeface="Tahoma"/>
                <a:cs typeface="Tahoma"/>
              </a:rPr>
              <a:t>trends</a:t>
            </a:r>
            <a:r>
              <a:rPr sz="3000" spc="55" dirty="0">
                <a:latin typeface="Tahoma"/>
                <a:cs typeface="Tahoma"/>
              </a:rPr>
              <a:t> </a:t>
            </a:r>
            <a:r>
              <a:rPr sz="3000" spc="275" dirty="0">
                <a:latin typeface="Tahoma"/>
                <a:cs typeface="Tahoma"/>
              </a:rPr>
              <a:t>emerging</a:t>
            </a:r>
            <a:r>
              <a:rPr sz="3000" spc="60" dirty="0">
                <a:latin typeface="Tahoma"/>
                <a:cs typeface="Tahoma"/>
              </a:rPr>
              <a:t> </a:t>
            </a:r>
            <a:r>
              <a:rPr sz="3000" spc="145" dirty="0">
                <a:latin typeface="Tahoma"/>
                <a:cs typeface="Tahoma"/>
              </a:rPr>
              <a:t>regularly.</a:t>
            </a:r>
            <a:r>
              <a:rPr sz="3000" spc="60" dirty="0">
                <a:latin typeface="Tahoma"/>
                <a:cs typeface="Tahoma"/>
              </a:rPr>
              <a:t> </a:t>
            </a:r>
            <a:r>
              <a:rPr sz="3000" spc="210" dirty="0">
                <a:latin typeface="Tahoma"/>
                <a:cs typeface="Tahoma"/>
              </a:rPr>
              <a:t>Successful</a:t>
            </a:r>
            <a:r>
              <a:rPr sz="3000" spc="60" dirty="0">
                <a:latin typeface="Tahoma"/>
                <a:cs typeface="Tahoma"/>
              </a:rPr>
              <a:t> </a:t>
            </a:r>
            <a:r>
              <a:rPr sz="3000" spc="355" dirty="0">
                <a:latin typeface="Tahoma"/>
                <a:cs typeface="Tahoma"/>
              </a:rPr>
              <a:t>web</a:t>
            </a:r>
            <a:r>
              <a:rPr sz="3000" spc="55" dirty="0">
                <a:latin typeface="Tahoma"/>
                <a:cs typeface="Tahoma"/>
              </a:rPr>
              <a:t> </a:t>
            </a:r>
            <a:r>
              <a:rPr sz="3000" spc="215" dirty="0">
                <a:latin typeface="Tahoma"/>
                <a:cs typeface="Tahoma"/>
              </a:rPr>
              <a:t>developers</a:t>
            </a:r>
            <a:r>
              <a:rPr sz="3000" spc="60" dirty="0">
                <a:latin typeface="Tahoma"/>
                <a:cs typeface="Tahoma"/>
              </a:rPr>
              <a:t> </a:t>
            </a:r>
            <a:r>
              <a:rPr sz="3000" spc="275" dirty="0">
                <a:latin typeface="Tahoma"/>
                <a:cs typeface="Tahoma"/>
              </a:rPr>
              <a:t>not </a:t>
            </a:r>
            <a:r>
              <a:rPr sz="3000" spc="-925" dirty="0">
                <a:latin typeface="Tahoma"/>
                <a:cs typeface="Tahoma"/>
              </a:rPr>
              <a:t> </a:t>
            </a:r>
            <a:r>
              <a:rPr sz="3000" spc="225" dirty="0">
                <a:latin typeface="Tahoma"/>
                <a:cs typeface="Tahoma"/>
              </a:rPr>
              <a:t>only </a:t>
            </a:r>
            <a:r>
              <a:rPr sz="3000" spc="170" dirty="0">
                <a:latin typeface="Tahoma"/>
                <a:cs typeface="Tahoma"/>
              </a:rPr>
              <a:t>possess </a:t>
            </a:r>
            <a:r>
              <a:rPr sz="3000" spc="260" dirty="0">
                <a:latin typeface="Tahoma"/>
                <a:cs typeface="Tahoma"/>
              </a:rPr>
              <a:t>technical </a:t>
            </a:r>
            <a:r>
              <a:rPr sz="3000" spc="195" dirty="0">
                <a:latin typeface="Tahoma"/>
                <a:cs typeface="Tahoma"/>
              </a:rPr>
              <a:t>expertise </a:t>
            </a:r>
            <a:r>
              <a:rPr sz="3000" spc="310" dirty="0">
                <a:latin typeface="Tahoma"/>
                <a:cs typeface="Tahoma"/>
              </a:rPr>
              <a:t>but </a:t>
            </a:r>
            <a:r>
              <a:rPr sz="3000" spc="185" dirty="0">
                <a:latin typeface="Tahoma"/>
                <a:cs typeface="Tahoma"/>
              </a:rPr>
              <a:t>also </a:t>
            </a:r>
            <a:r>
              <a:rPr sz="3000" spc="260" dirty="0">
                <a:latin typeface="Tahoma"/>
                <a:cs typeface="Tahoma"/>
              </a:rPr>
              <a:t>the </a:t>
            </a:r>
            <a:r>
              <a:rPr sz="3000" spc="210" dirty="0">
                <a:latin typeface="Tahoma"/>
                <a:cs typeface="Tahoma"/>
              </a:rPr>
              <a:t>ability </a:t>
            </a:r>
            <a:r>
              <a:rPr sz="3000" spc="245" dirty="0">
                <a:latin typeface="Tahoma"/>
                <a:cs typeface="Tahoma"/>
              </a:rPr>
              <a:t>to </a:t>
            </a:r>
            <a:r>
              <a:rPr sz="3000" spc="285" dirty="0">
                <a:latin typeface="Tahoma"/>
                <a:cs typeface="Tahoma"/>
              </a:rPr>
              <a:t>adapt </a:t>
            </a:r>
            <a:r>
              <a:rPr sz="3000" spc="245" dirty="0">
                <a:latin typeface="Tahoma"/>
                <a:cs typeface="Tahoma"/>
              </a:rPr>
              <a:t>to </a:t>
            </a:r>
            <a:r>
              <a:rPr sz="3000" spc="250" dirty="0">
                <a:latin typeface="Tahoma"/>
                <a:cs typeface="Tahoma"/>
              </a:rPr>
              <a:t>changes </a:t>
            </a:r>
            <a:r>
              <a:rPr sz="3000" spc="310" dirty="0">
                <a:latin typeface="Tahoma"/>
                <a:cs typeface="Tahoma"/>
              </a:rPr>
              <a:t>and </a:t>
            </a:r>
            <a:r>
              <a:rPr sz="3000" spc="315" dirty="0">
                <a:latin typeface="Tahoma"/>
                <a:cs typeface="Tahoma"/>
              </a:rPr>
              <a:t> </a:t>
            </a:r>
            <a:r>
              <a:rPr sz="3000" spc="295" dirty="0">
                <a:latin typeface="Tahoma"/>
                <a:cs typeface="Tahoma"/>
              </a:rPr>
              <a:t>embrace </a:t>
            </a:r>
            <a:r>
              <a:rPr sz="3000" spc="215" dirty="0">
                <a:latin typeface="Tahoma"/>
                <a:cs typeface="Tahoma"/>
              </a:rPr>
              <a:t>lifelong </a:t>
            </a:r>
            <a:r>
              <a:rPr sz="3000" spc="229" dirty="0">
                <a:latin typeface="Tahoma"/>
                <a:cs typeface="Tahoma"/>
              </a:rPr>
              <a:t>learning </a:t>
            </a:r>
            <a:r>
              <a:rPr sz="3000" spc="245" dirty="0">
                <a:latin typeface="Tahoma"/>
                <a:cs typeface="Tahoma"/>
              </a:rPr>
              <a:t>to </a:t>
            </a:r>
            <a:r>
              <a:rPr sz="3000" spc="155" dirty="0">
                <a:latin typeface="Tahoma"/>
                <a:cs typeface="Tahoma"/>
              </a:rPr>
              <a:t>stay </a:t>
            </a:r>
            <a:r>
              <a:rPr sz="3000" spc="265" dirty="0">
                <a:latin typeface="Tahoma"/>
                <a:cs typeface="Tahoma"/>
              </a:rPr>
              <a:t>competitive </a:t>
            </a:r>
            <a:r>
              <a:rPr sz="3000" spc="250" dirty="0">
                <a:latin typeface="Tahoma"/>
                <a:cs typeface="Tahoma"/>
              </a:rPr>
              <a:t>in </a:t>
            </a:r>
            <a:r>
              <a:rPr sz="3000" spc="260" dirty="0">
                <a:latin typeface="Tahoma"/>
                <a:cs typeface="Tahoma"/>
              </a:rPr>
              <a:t>the </a:t>
            </a:r>
            <a:r>
              <a:rPr sz="3000" spc="165" dirty="0">
                <a:latin typeface="Tahoma"/>
                <a:cs typeface="Tahoma"/>
              </a:rPr>
              <a:t>industry. </a:t>
            </a:r>
            <a:r>
              <a:rPr sz="3000" spc="265" dirty="0">
                <a:latin typeface="Tahoma"/>
                <a:cs typeface="Tahoma"/>
              </a:rPr>
              <a:t>Whether </a:t>
            </a:r>
            <a:r>
              <a:rPr sz="3000" spc="160" dirty="0">
                <a:latin typeface="Tahoma"/>
                <a:cs typeface="Tahoma"/>
              </a:rPr>
              <a:t>you're </a:t>
            </a:r>
            <a:r>
              <a:rPr sz="3000" spc="165" dirty="0">
                <a:latin typeface="Tahoma"/>
                <a:cs typeface="Tahoma"/>
              </a:rPr>
              <a:t> </a:t>
            </a:r>
            <a:r>
              <a:rPr sz="3000" spc="280" dirty="0">
                <a:latin typeface="Tahoma"/>
                <a:cs typeface="Tahoma"/>
              </a:rPr>
              <a:t>building</a:t>
            </a:r>
            <a:r>
              <a:rPr sz="3000" spc="50" dirty="0">
                <a:latin typeface="Tahoma"/>
                <a:cs typeface="Tahoma"/>
              </a:rPr>
              <a:t> </a:t>
            </a:r>
            <a:r>
              <a:rPr sz="3000" spc="195" dirty="0">
                <a:latin typeface="Tahoma"/>
                <a:cs typeface="Tahoma"/>
              </a:rPr>
              <a:t>a</a:t>
            </a:r>
            <a:r>
              <a:rPr sz="3000" spc="50" dirty="0">
                <a:latin typeface="Tahoma"/>
                <a:cs typeface="Tahoma"/>
              </a:rPr>
              <a:t> </a:t>
            </a:r>
            <a:r>
              <a:rPr sz="3000" spc="225" dirty="0">
                <a:latin typeface="Tahoma"/>
                <a:cs typeface="Tahoma"/>
              </a:rPr>
              <a:t>personal</a:t>
            </a:r>
            <a:r>
              <a:rPr sz="3000" spc="55" dirty="0">
                <a:latin typeface="Tahoma"/>
                <a:cs typeface="Tahoma"/>
              </a:rPr>
              <a:t> </a:t>
            </a:r>
            <a:r>
              <a:rPr sz="3000" spc="175" dirty="0">
                <a:latin typeface="Tahoma"/>
                <a:cs typeface="Tahoma"/>
              </a:rPr>
              <a:t>blog,</a:t>
            </a:r>
            <a:r>
              <a:rPr sz="3000" spc="50" dirty="0">
                <a:latin typeface="Tahoma"/>
                <a:cs typeface="Tahoma"/>
              </a:rPr>
              <a:t> </a:t>
            </a:r>
            <a:r>
              <a:rPr sz="3000" spc="265" dirty="0">
                <a:latin typeface="Tahoma"/>
                <a:cs typeface="Tahoma"/>
              </a:rPr>
              <a:t>an</a:t>
            </a:r>
            <a:r>
              <a:rPr sz="3000" spc="55" dirty="0">
                <a:latin typeface="Tahoma"/>
                <a:cs typeface="Tahoma"/>
              </a:rPr>
              <a:t> </a:t>
            </a:r>
            <a:r>
              <a:rPr sz="3000" spc="290" dirty="0">
                <a:latin typeface="Tahoma"/>
                <a:cs typeface="Tahoma"/>
              </a:rPr>
              <a:t>e-commerce</a:t>
            </a:r>
            <a:r>
              <a:rPr sz="3000" spc="50" dirty="0">
                <a:latin typeface="Tahoma"/>
                <a:cs typeface="Tahoma"/>
              </a:rPr>
              <a:t> </a:t>
            </a:r>
            <a:r>
              <a:rPr sz="3000" spc="204" dirty="0">
                <a:latin typeface="Tahoma"/>
                <a:cs typeface="Tahoma"/>
              </a:rPr>
              <a:t>platform,</a:t>
            </a:r>
            <a:r>
              <a:rPr sz="3000" spc="55" dirty="0">
                <a:latin typeface="Tahoma"/>
                <a:cs typeface="Tahoma"/>
              </a:rPr>
              <a:t> </a:t>
            </a:r>
            <a:r>
              <a:rPr sz="3000" spc="185" dirty="0">
                <a:latin typeface="Tahoma"/>
                <a:cs typeface="Tahoma"/>
              </a:rPr>
              <a:t>or</a:t>
            </a:r>
            <a:r>
              <a:rPr sz="3000" spc="50" dirty="0">
                <a:latin typeface="Tahoma"/>
                <a:cs typeface="Tahoma"/>
              </a:rPr>
              <a:t> </a:t>
            </a:r>
            <a:r>
              <a:rPr sz="3000" spc="195" dirty="0">
                <a:latin typeface="Tahoma"/>
                <a:cs typeface="Tahoma"/>
              </a:rPr>
              <a:t>a</a:t>
            </a:r>
            <a:r>
              <a:rPr sz="3000" spc="55" dirty="0">
                <a:latin typeface="Tahoma"/>
                <a:cs typeface="Tahoma"/>
              </a:rPr>
              <a:t> </a:t>
            </a:r>
            <a:r>
              <a:rPr sz="3000" spc="315" dirty="0">
                <a:latin typeface="Tahoma"/>
                <a:cs typeface="Tahoma"/>
              </a:rPr>
              <a:t>complex</a:t>
            </a:r>
            <a:r>
              <a:rPr sz="3000" spc="50" dirty="0">
                <a:latin typeface="Tahoma"/>
                <a:cs typeface="Tahoma"/>
              </a:rPr>
              <a:t> </a:t>
            </a:r>
            <a:r>
              <a:rPr sz="3000" spc="355" dirty="0">
                <a:latin typeface="Tahoma"/>
                <a:cs typeface="Tahoma"/>
              </a:rPr>
              <a:t>web</a:t>
            </a:r>
            <a:r>
              <a:rPr sz="3000" spc="50" dirty="0">
                <a:latin typeface="Tahoma"/>
                <a:cs typeface="Tahoma"/>
              </a:rPr>
              <a:t> </a:t>
            </a:r>
            <a:r>
              <a:rPr sz="3000" spc="220" dirty="0">
                <a:latin typeface="Tahoma"/>
                <a:cs typeface="Tahoma"/>
              </a:rPr>
              <a:t>application, </a:t>
            </a:r>
            <a:r>
              <a:rPr sz="3000" spc="-925" dirty="0">
                <a:latin typeface="Tahoma"/>
                <a:cs typeface="Tahoma"/>
              </a:rPr>
              <a:t> </a:t>
            </a:r>
            <a:r>
              <a:rPr sz="3000" spc="355" dirty="0">
                <a:latin typeface="Tahoma"/>
                <a:cs typeface="Tahoma"/>
              </a:rPr>
              <a:t>web</a:t>
            </a:r>
            <a:r>
              <a:rPr sz="3000" spc="-160" dirty="0">
                <a:latin typeface="Tahoma"/>
                <a:cs typeface="Tahoma"/>
              </a:rPr>
              <a:t> </a:t>
            </a:r>
            <a:r>
              <a:rPr sz="3000" spc="285" dirty="0">
                <a:latin typeface="Tahoma"/>
                <a:cs typeface="Tahoma"/>
              </a:rPr>
              <a:t>development</a:t>
            </a:r>
            <a:r>
              <a:rPr sz="3000" spc="-160" dirty="0">
                <a:latin typeface="Tahoma"/>
                <a:cs typeface="Tahoma"/>
              </a:rPr>
              <a:t> </a:t>
            </a:r>
            <a:r>
              <a:rPr sz="3000" spc="135" dirty="0">
                <a:latin typeface="Tahoma"/>
                <a:cs typeface="Tahoma"/>
              </a:rPr>
              <a:t>offers</a:t>
            </a:r>
            <a:r>
              <a:rPr sz="3000" spc="-160" dirty="0">
                <a:latin typeface="Tahoma"/>
                <a:cs typeface="Tahoma"/>
              </a:rPr>
              <a:t> </a:t>
            </a:r>
            <a:r>
              <a:rPr sz="3000" spc="195" dirty="0">
                <a:latin typeface="Tahoma"/>
                <a:cs typeface="Tahoma"/>
              </a:rPr>
              <a:t>a</a:t>
            </a:r>
            <a:r>
              <a:rPr sz="3000" spc="-160" dirty="0">
                <a:latin typeface="Tahoma"/>
                <a:cs typeface="Tahoma"/>
              </a:rPr>
              <a:t> </a:t>
            </a:r>
            <a:r>
              <a:rPr sz="3000" spc="250" dirty="0">
                <a:latin typeface="Tahoma"/>
                <a:cs typeface="Tahoma"/>
              </a:rPr>
              <a:t>rewarding</a:t>
            </a:r>
            <a:r>
              <a:rPr sz="3000" spc="-160" dirty="0">
                <a:latin typeface="Tahoma"/>
                <a:cs typeface="Tahoma"/>
              </a:rPr>
              <a:t> </a:t>
            </a:r>
            <a:r>
              <a:rPr sz="3000" spc="310" dirty="0">
                <a:latin typeface="Tahoma"/>
                <a:cs typeface="Tahoma"/>
              </a:rPr>
              <a:t>and</a:t>
            </a:r>
            <a:r>
              <a:rPr sz="3000" spc="-155" dirty="0">
                <a:latin typeface="Tahoma"/>
                <a:cs typeface="Tahoma"/>
              </a:rPr>
              <a:t> </a:t>
            </a:r>
            <a:r>
              <a:rPr sz="3000" spc="190" dirty="0">
                <a:latin typeface="Tahoma"/>
                <a:cs typeface="Tahoma"/>
              </a:rPr>
              <a:t>creative</a:t>
            </a:r>
            <a:r>
              <a:rPr sz="3000" spc="-160" dirty="0">
                <a:latin typeface="Tahoma"/>
                <a:cs typeface="Tahoma"/>
              </a:rPr>
              <a:t> </a:t>
            </a:r>
            <a:r>
              <a:rPr sz="3000" spc="190" dirty="0">
                <a:latin typeface="Tahoma"/>
                <a:cs typeface="Tahoma"/>
              </a:rPr>
              <a:t>career</a:t>
            </a:r>
            <a:r>
              <a:rPr sz="3000" spc="-160" dirty="0">
                <a:latin typeface="Tahoma"/>
                <a:cs typeface="Tahoma"/>
              </a:rPr>
              <a:t> </a:t>
            </a:r>
            <a:r>
              <a:rPr sz="3000" spc="185" dirty="0">
                <a:latin typeface="Tahoma"/>
                <a:cs typeface="Tahoma"/>
              </a:rPr>
              <a:t>path.</a:t>
            </a:r>
            <a:endParaRPr sz="300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3137" y="0"/>
            <a:ext cx="8655247" cy="10284202"/>
          </a:xfrm>
          <a:prstGeom prst="rect">
            <a:avLst/>
          </a:prstGeom>
        </p:spPr>
      </p:pic>
      <p:pic>
        <p:nvPicPr>
          <p:cNvPr id="3" name="object 3"/>
          <p:cNvPicPr/>
          <p:nvPr/>
        </p:nvPicPr>
        <p:blipFill>
          <a:blip r:embed="rId3" cstate="print"/>
          <a:stretch>
            <a:fillRect/>
          </a:stretch>
        </p:blipFill>
        <p:spPr>
          <a:xfrm>
            <a:off x="12769467" y="0"/>
            <a:ext cx="5518269" cy="9878433"/>
          </a:xfrm>
          <a:prstGeom prst="rect">
            <a:avLst/>
          </a:prstGeom>
        </p:spPr>
      </p:pic>
      <p:sp>
        <p:nvSpPr>
          <p:cNvPr id="4" name="object 4"/>
          <p:cNvSpPr txBox="1">
            <a:spLocks noGrp="1"/>
          </p:cNvSpPr>
          <p:nvPr>
            <p:ph type="title"/>
          </p:nvPr>
        </p:nvSpPr>
        <p:spPr>
          <a:xfrm>
            <a:off x="1418174" y="190382"/>
            <a:ext cx="14868525" cy="2540000"/>
          </a:xfrm>
          <a:prstGeom prst="rect">
            <a:avLst/>
          </a:prstGeom>
        </p:spPr>
        <p:txBody>
          <a:bodyPr vert="horz" wrap="square" lIns="0" tIns="241300" rIns="0" bIns="0" rtlCol="0">
            <a:spAutoFit/>
          </a:bodyPr>
          <a:lstStyle/>
          <a:p>
            <a:pPr marL="12700" marR="5080">
              <a:lnSpc>
                <a:spcPts val="9000"/>
              </a:lnSpc>
              <a:spcBef>
                <a:spcPts val="1900"/>
              </a:spcBef>
            </a:pPr>
            <a:r>
              <a:rPr spc="355" dirty="0"/>
              <a:t>KEY</a:t>
            </a:r>
            <a:r>
              <a:rPr spc="-570" dirty="0"/>
              <a:t> </a:t>
            </a:r>
            <a:r>
              <a:rPr spc="55" dirty="0"/>
              <a:t>TECHNOLOGIES</a:t>
            </a:r>
            <a:r>
              <a:rPr spc="-570" dirty="0"/>
              <a:t> </a:t>
            </a:r>
            <a:r>
              <a:rPr spc="330" dirty="0"/>
              <a:t>AND </a:t>
            </a:r>
            <a:r>
              <a:rPr spc="-2625" dirty="0"/>
              <a:t> </a:t>
            </a:r>
            <a:r>
              <a:rPr spc="254" dirty="0"/>
              <a:t>LANGUAGES</a:t>
            </a:r>
          </a:p>
        </p:txBody>
      </p:sp>
      <p:pic>
        <p:nvPicPr>
          <p:cNvPr id="5" name="object 5"/>
          <p:cNvPicPr/>
          <p:nvPr/>
        </p:nvPicPr>
        <p:blipFill>
          <a:blip r:embed="rId4" cstate="print"/>
          <a:stretch>
            <a:fillRect/>
          </a:stretch>
        </p:blipFill>
        <p:spPr>
          <a:xfrm>
            <a:off x="750245" y="7517498"/>
            <a:ext cx="133350" cy="133349"/>
          </a:xfrm>
          <a:prstGeom prst="rect">
            <a:avLst/>
          </a:prstGeom>
        </p:spPr>
      </p:pic>
      <p:pic>
        <p:nvPicPr>
          <p:cNvPr id="6" name="object 6"/>
          <p:cNvPicPr/>
          <p:nvPr/>
        </p:nvPicPr>
        <p:blipFill>
          <a:blip r:embed="rId5" cstate="print"/>
          <a:stretch>
            <a:fillRect/>
          </a:stretch>
        </p:blipFill>
        <p:spPr>
          <a:xfrm>
            <a:off x="750245" y="8088998"/>
            <a:ext cx="133350" cy="133349"/>
          </a:xfrm>
          <a:prstGeom prst="rect">
            <a:avLst/>
          </a:prstGeom>
        </p:spPr>
      </p:pic>
      <p:pic>
        <p:nvPicPr>
          <p:cNvPr id="7" name="object 7"/>
          <p:cNvPicPr/>
          <p:nvPr/>
        </p:nvPicPr>
        <p:blipFill>
          <a:blip r:embed="rId6" cstate="print"/>
          <a:stretch>
            <a:fillRect/>
          </a:stretch>
        </p:blipFill>
        <p:spPr>
          <a:xfrm>
            <a:off x="750245" y="8660498"/>
            <a:ext cx="133350" cy="133349"/>
          </a:xfrm>
          <a:prstGeom prst="rect">
            <a:avLst/>
          </a:prstGeom>
        </p:spPr>
      </p:pic>
      <p:sp>
        <p:nvSpPr>
          <p:cNvPr id="8" name="object 8"/>
          <p:cNvSpPr txBox="1"/>
          <p:nvPr/>
        </p:nvSpPr>
        <p:spPr>
          <a:xfrm>
            <a:off x="366070" y="3215749"/>
            <a:ext cx="17367250" cy="5740400"/>
          </a:xfrm>
          <a:prstGeom prst="rect">
            <a:avLst/>
          </a:prstGeom>
        </p:spPr>
        <p:txBody>
          <a:bodyPr vert="horz" wrap="square" lIns="0" tIns="12065" rIns="0" bIns="0" rtlCol="0">
            <a:spAutoFit/>
          </a:bodyPr>
          <a:lstStyle/>
          <a:p>
            <a:pPr marL="12700" marR="5080" algn="just">
              <a:lnSpc>
                <a:spcPct val="115399"/>
              </a:lnSpc>
              <a:spcBef>
                <a:spcPts val="95"/>
              </a:spcBef>
            </a:pPr>
            <a:r>
              <a:rPr sz="3250" spc="355" dirty="0">
                <a:latin typeface="Tahoma"/>
                <a:cs typeface="Tahoma"/>
              </a:rPr>
              <a:t>Web</a:t>
            </a:r>
            <a:r>
              <a:rPr sz="3250" spc="165" dirty="0">
                <a:latin typeface="Tahoma"/>
                <a:cs typeface="Tahoma"/>
              </a:rPr>
              <a:t> </a:t>
            </a:r>
            <a:r>
              <a:rPr sz="3250" spc="295" dirty="0">
                <a:latin typeface="Tahoma"/>
                <a:cs typeface="Tahoma"/>
              </a:rPr>
              <a:t>development</a:t>
            </a:r>
            <a:r>
              <a:rPr sz="3250" spc="165" dirty="0">
                <a:latin typeface="Tahoma"/>
                <a:cs typeface="Tahoma"/>
              </a:rPr>
              <a:t> relies</a:t>
            </a:r>
            <a:r>
              <a:rPr sz="3250" spc="170" dirty="0">
                <a:latin typeface="Tahoma"/>
                <a:cs typeface="Tahoma"/>
              </a:rPr>
              <a:t> </a:t>
            </a:r>
            <a:r>
              <a:rPr sz="3250" spc="310" dirty="0">
                <a:latin typeface="Tahoma"/>
                <a:cs typeface="Tahoma"/>
              </a:rPr>
              <a:t>on</a:t>
            </a:r>
            <a:r>
              <a:rPr sz="3250" spc="165" dirty="0">
                <a:latin typeface="Tahoma"/>
                <a:cs typeface="Tahoma"/>
              </a:rPr>
              <a:t> </a:t>
            </a:r>
            <a:r>
              <a:rPr sz="3250" spc="204" dirty="0">
                <a:latin typeface="Tahoma"/>
                <a:cs typeface="Tahoma"/>
              </a:rPr>
              <a:t>a</a:t>
            </a:r>
            <a:r>
              <a:rPr sz="3250" spc="170" dirty="0">
                <a:latin typeface="Tahoma"/>
                <a:cs typeface="Tahoma"/>
              </a:rPr>
              <a:t> </a:t>
            </a:r>
            <a:r>
              <a:rPr sz="3250" spc="160" dirty="0">
                <a:latin typeface="Tahoma"/>
                <a:cs typeface="Tahoma"/>
              </a:rPr>
              <a:t>variety</a:t>
            </a:r>
            <a:r>
              <a:rPr sz="3250" spc="165" dirty="0">
                <a:latin typeface="Tahoma"/>
                <a:cs typeface="Tahoma"/>
              </a:rPr>
              <a:t> </a:t>
            </a:r>
            <a:r>
              <a:rPr sz="3250" spc="175" dirty="0">
                <a:latin typeface="Tahoma"/>
                <a:cs typeface="Tahoma"/>
              </a:rPr>
              <a:t>of</a:t>
            </a:r>
            <a:r>
              <a:rPr sz="3250" spc="165" dirty="0">
                <a:latin typeface="Tahoma"/>
                <a:cs typeface="Tahoma"/>
              </a:rPr>
              <a:t> </a:t>
            </a:r>
            <a:r>
              <a:rPr sz="3250" spc="250" dirty="0">
                <a:latin typeface="Tahoma"/>
                <a:cs typeface="Tahoma"/>
              </a:rPr>
              <a:t>technologies</a:t>
            </a:r>
            <a:r>
              <a:rPr sz="3250" spc="170" dirty="0">
                <a:latin typeface="Tahoma"/>
                <a:cs typeface="Tahoma"/>
              </a:rPr>
              <a:t> </a:t>
            </a:r>
            <a:r>
              <a:rPr sz="3250" spc="325" dirty="0">
                <a:latin typeface="Tahoma"/>
                <a:cs typeface="Tahoma"/>
              </a:rPr>
              <a:t>and</a:t>
            </a:r>
            <a:r>
              <a:rPr sz="3250" spc="165" dirty="0">
                <a:latin typeface="Tahoma"/>
                <a:cs typeface="Tahoma"/>
              </a:rPr>
              <a:t> </a:t>
            </a:r>
            <a:r>
              <a:rPr sz="3250" spc="320" dirty="0">
                <a:latin typeface="Tahoma"/>
                <a:cs typeface="Tahoma"/>
              </a:rPr>
              <a:t>programming</a:t>
            </a:r>
            <a:r>
              <a:rPr sz="3250" spc="170" dirty="0">
                <a:latin typeface="Tahoma"/>
                <a:cs typeface="Tahoma"/>
              </a:rPr>
              <a:t> </a:t>
            </a:r>
            <a:r>
              <a:rPr sz="3250" spc="235" dirty="0">
                <a:latin typeface="Tahoma"/>
                <a:cs typeface="Tahoma"/>
              </a:rPr>
              <a:t>languages </a:t>
            </a:r>
            <a:r>
              <a:rPr sz="3250" spc="-1005" dirty="0">
                <a:latin typeface="Tahoma"/>
                <a:cs typeface="Tahoma"/>
              </a:rPr>
              <a:t> </a:t>
            </a:r>
            <a:r>
              <a:rPr sz="3250" spc="254" dirty="0">
                <a:latin typeface="Tahoma"/>
                <a:cs typeface="Tahoma"/>
              </a:rPr>
              <a:t>to </a:t>
            </a:r>
            <a:r>
              <a:rPr sz="3250" spc="215" dirty="0">
                <a:latin typeface="Tahoma"/>
                <a:cs typeface="Tahoma"/>
              </a:rPr>
              <a:t>create </a:t>
            </a:r>
            <a:r>
              <a:rPr sz="3250" spc="235" dirty="0">
                <a:latin typeface="Tahoma"/>
                <a:cs typeface="Tahoma"/>
              </a:rPr>
              <a:t>websites </a:t>
            </a:r>
            <a:r>
              <a:rPr sz="3250" spc="325" dirty="0">
                <a:latin typeface="Tahoma"/>
                <a:cs typeface="Tahoma"/>
              </a:rPr>
              <a:t>and </a:t>
            </a:r>
            <a:r>
              <a:rPr sz="3250" spc="375" dirty="0">
                <a:latin typeface="Tahoma"/>
                <a:cs typeface="Tahoma"/>
              </a:rPr>
              <a:t>web </a:t>
            </a:r>
            <a:r>
              <a:rPr sz="3250" spc="215" dirty="0">
                <a:latin typeface="Tahoma"/>
                <a:cs typeface="Tahoma"/>
              </a:rPr>
              <a:t>applications. </a:t>
            </a:r>
            <a:r>
              <a:rPr sz="3250" spc="165" dirty="0">
                <a:latin typeface="Tahoma"/>
                <a:cs typeface="Tahoma"/>
              </a:rPr>
              <a:t>These </a:t>
            </a:r>
            <a:r>
              <a:rPr sz="3250" spc="250" dirty="0">
                <a:latin typeface="Tahoma"/>
                <a:cs typeface="Tahoma"/>
              </a:rPr>
              <a:t>technologies </a:t>
            </a:r>
            <a:r>
              <a:rPr sz="3250" spc="325" dirty="0">
                <a:latin typeface="Tahoma"/>
                <a:cs typeface="Tahoma"/>
              </a:rPr>
              <a:t>and </a:t>
            </a:r>
            <a:r>
              <a:rPr sz="3250" spc="235" dirty="0">
                <a:latin typeface="Tahoma"/>
                <a:cs typeface="Tahoma"/>
              </a:rPr>
              <a:t>languages </a:t>
            </a:r>
            <a:r>
              <a:rPr sz="3250" spc="135" dirty="0">
                <a:latin typeface="Tahoma"/>
                <a:cs typeface="Tahoma"/>
              </a:rPr>
              <a:t>serve </a:t>
            </a:r>
            <a:r>
              <a:rPr sz="3250" spc="-1005" dirty="0">
                <a:latin typeface="Tahoma"/>
                <a:cs typeface="Tahoma"/>
              </a:rPr>
              <a:t> </a:t>
            </a:r>
            <a:r>
              <a:rPr sz="3250" spc="204" dirty="0">
                <a:latin typeface="Tahoma"/>
                <a:cs typeface="Tahoma"/>
              </a:rPr>
              <a:t>different </a:t>
            </a:r>
            <a:r>
              <a:rPr sz="3250" spc="235" dirty="0">
                <a:latin typeface="Tahoma"/>
                <a:cs typeface="Tahoma"/>
              </a:rPr>
              <a:t>purposes </a:t>
            </a:r>
            <a:r>
              <a:rPr sz="3250" spc="325" dirty="0">
                <a:latin typeface="Tahoma"/>
                <a:cs typeface="Tahoma"/>
              </a:rPr>
              <a:t>and </a:t>
            </a:r>
            <a:r>
              <a:rPr sz="3250" spc="170" dirty="0">
                <a:latin typeface="Tahoma"/>
                <a:cs typeface="Tahoma"/>
              </a:rPr>
              <a:t>are </a:t>
            </a:r>
            <a:r>
              <a:rPr sz="3250" spc="254" dirty="0">
                <a:latin typeface="Tahoma"/>
                <a:cs typeface="Tahoma"/>
              </a:rPr>
              <a:t>used </a:t>
            </a:r>
            <a:r>
              <a:rPr sz="3250" spc="220" dirty="0">
                <a:latin typeface="Tahoma"/>
                <a:cs typeface="Tahoma"/>
              </a:rPr>
              <a:t>at </a:t>
            </a:r>
            <a:r>
              <a:rPr sz="3250" spc="175" dirty="0">
                <a:latin typeface="Tahoma"/>
                <a:cs typeface="Tahoma"/>
              </a:rPr>
              <a:t>various </a:t>
            </a:r>
            <a:r>
              <a:rPr sz="3250" spc="180" dirty="0">
                <a:latin typeface="Tahoma"/>
                <a:cs typeface="Tahoma"/>
              </a:rPr>
              <a:t>stages </a:t>
            </a:r>
            <a:r>
              <a:rPr sz="3250" spc="175" dirty="0">
                <a:latin typeface="Tahoma"/>
                <a:cs typeface="Tahoma"/>
              </a:rPr>
              <a:t>of </a:t>
            </a:r>
            <a:r>
              <a:rPr sz="3250" spc="375" dirty="0">
                <a:latin typeface="Tahoma"/>
                <a:cs typeface="Tahoma"/>
              </a:rPr>
              <a:t>web </a:t>
            </a:r>
            <a:r>
              <a:rPr sz="3250" spc="250" dirty="0">
                <a:latin typeface="Tahoma"/>
                <a:cs typeface="Tahoma"/>
              </a:rPr>
              <a:t>development. </a:t>
            </a:r>
            <a:r>
              <a:rPr sz="3250" spc="225" dirty="0">
                <a:latin typeface="Tahoma"/>
                <a:cs typeface="Tahoma"/>
              </a:rPr>
              <a:t>Here </a:t>
            </a:r>
            <a:r>
              <a:rPr sz="3250" spc="170" dirty="0">
                <a:latin typeface="Tahoma"/>
                <a:cs typeface="Tahoma"/>
              </a:rPr>
              <a:t>are </a:t>
            </a:r>
            <a:r>
              <a:rPr sz="3250" spc="175" dirty="0">
                <a:latin typeface="Tahoma"/>
                <a:cs typeface="Tahoma"/>
              </a:rPr>
              <a:t> </a:t>
            </a:r>
            <a:r>
              <a:rPr sz="3250" spc="305" dirty="0">
                <a:latin typeface="Tahoma"/>
                <a:cs typeface="Tahoma"/>
              </a:rPr>
              <a:t>some</a:t>
            </a:r>
            <a:r>
              <a:rPr sz="3250" spc="-180" dirty="0">
                <a:latin typeface="Tahoma"/>
                <a:cs typeface="Tahoma"/>
              </a:rPr>
              <a:t> </a:t>
            </a:r>
            <a:r>
              <a:rPr sz="3250" spc="210" dirty="0">
                <a:latin typeface="Tahoma"/>
                <a:cs typeface="Tahoma"/>
              </a:rPr>
              <a:t>key</a:t>
            </a:r>
            <a:r>
              <a:rPr sz="3250" spc="-175" dirty="0">
                <a:latin typeface="Tahoma"/>
                <a:cs typeface="Tahoma"/>
              </a:rPr>
              <a:t> </a:t>
            </a:r>
            <a:r>
              <a:rPr sz="3250" spc="250" dirty="0">
                <a:latin typeface="Tahoma"/>
                <a:cs typeface="Tahoma"/>
              </a:rPr>
              <a:t>technologies</a:t>
            </a:r>
            <a:r>
              <a:rPr sz="3250" spc="-175" dirty="0">
                <a:latin typeface="Tahoma"/>
                <a:cs typeface="Tahoma"/>
              </a:rPr>
              <a:t> </a:t>
            </a:r>
            <a:r>
              <a:rPr sz="3250" spc="325" dirty="0">
                <a:latin typeface="Tahoma"/>
                <a:cs typeface="Tahoma"/>
              </a:rPr>
              <a:t>and</a:t>
            </a:r>
            <a:r>
              <a:rPr sz="3250" spc="-175" dirty="0">
                <a:latin typeface="Tahoma"/>
                <a:cs typeface="Tahoma"/>
              </a:rPr>
              <a:t> </a:t>
            </a:r>
            <a:r>
              <a:rPr sz="3250" spc="235" dirty="0">
                <a:latin typeface="Tahoma"/>
                <a:cs typeface="Tahoma"/>
              </a:rPr>
              <a:t>languages</a:t>
            </a:r>
            <a:r>
              <a:rPr sz="3250" spc="-175" dirty="0">
                <a:latin typeface="Tahoma"/>
                <a:cs typeface="Tahoma"/>
              </a:rPr>
              <a:t> </a:t>
            </a:r>
            <a:r>
              <a:rPr sz="3250" spc="360" dirty="0">
                <a:latin typeface="Tahoma"/>
                <a:cs typeface="Tahoma"/>
              </a:rPr>
              <a:t>commonly</a:t>
            </a:r>
            <a:r>
              <a:rPr sz="3250" spc="-175" dirty="0">
                <a:latin typeface="Tahoma"/>
                <a:cs typeface="Tahoma"/>
              </a:rPr>
              <a:t> </a:t>
            </a:r>
            <a:r>
              <a:rPr sz="3250" spc="254" dirty="0">
                <a:latin typeface="Tahoma"/>
                <a:cs typeface="Tahoma"/>
              </a:rPr>
              <a:t>used</a:t>
            </a:r>
            <a:r>
              <a:rPr sz="3250" spc="-175" dirty="0">
                <a:latin typeface="Tahoma"/>
                <a:cs typeface="Tahoma"/>
              </a:rPr>
              <a:t> </a:t>
            </a:r>
            <a:r>
              <a:rPr sz="3250" spc="265" dirty="0">
                <a:latin typeface="Tahoma"/>
                <a:cs typeface="Tahoma"/>
              </a:rPr>
              <a:t>in</a:t>
            </a:r>
            <a:r>
              <a:rPr sz="3250" spc="-175" dirty="0">
                <a:latin typeface="Tahoma"/>
                <a:cs typeface="Tahoma"/>
              </a:rPr>
              <a:t> </a:t>
            </a:r>
            <a:r>
              <a:rPr sz="3250" spc="375" dirty="0">
                <a:latin typeface="Tahoma"/>
                <a:cs typeface="Tahoma"/>
              </a:rPr>
              <a:t>web</a:t>
            </a:r>
            <a:r>
              <a:rPr sz="3250" spc="-175" dirty="0">
                <a:latin typeface="Tahoma"/>
                <a:cs typeface="Tahoma"/>
              </a:rPr>
              <a:t> </a:t>
            </a:r>
            <a:r>
              <a:rPr sz="3250" spc="235" dirty="0">
                <a:latin typeface="Tahoma"/>
                <a:cs typeface="Tahoma"/>
              </a:rPr>
              <a:t>development:</a:t>
            </a:r>
            <a:endParaRPr sz="3250">
              <a:latin typeface="Tahoma"/>
              <a:cs typeface="Tahoma"/>
            </a:endParaRPr>
          </a:p>
          <a:p>
            <a:pPr>
              <a:lnSpc>
                <a:spcPct val="100000"/>
              </a:lnSpc>
              <a:spcBef>
                <a:spcPts val="30"/>
              </a:spcBef>
            </a:pPr>
            <a:endParaRPr sz="4200">
              <a:latin typeface="Tahoma"/>
              <a:cs typeface="Tahoma"/>
            </a:endParaRPr>
          </a:p>
          <a:p>
            <a:pPr marL="12700" algn="just">
              <a:lnSpc>
                <a:spcPct val="100000"/>
              </a:lnSpc>
            </a:pPr>
            <a:r>
              <a:rPr sz="3250" b="1" spc="65" dirty="0">
                <a:latin typeface="Tahoma"/>
                <a:cs typeface="Tahoma"/>
              </a:rPr>
              <a:t>Front-End</a:t>
            </a:r>
            <a:r>
              <a:rPr sz="3250" b="1" spc="-195" dirty="0">
                <a:latin typeface="Tahoma"/>
                <a:cs typeface="Tahoma"/>
              </a:rPr>
              <a:t> </a:t>
            </a:r>
            <a:r>
              <a:rPr sz="3250" b="1" spc="55" dirty="0">
                <a:latin typeface="Tahoma"/>
                <a:cs typeface="Tahoma"/>
              </a:rPr>
              <a:t>Technologies</a:t>
            </a:r>
            <a:r>
              <a:rPr sz="3250" b="1" spc="-195" dirty="0">
                <a:latin typeface="Tahoma"/>
                <a:cs typeface="Tahoma"/>
              </a:rPr>
              <a:t> </a:t>
            </a:r>
            <a:r>
              <a:rPr sz="3250" b="1" spc="100" dirty="0">
                <a:latin typeface="Tahoma"/>
                <a:cs typeface="Tahoma"/>
              </a:rPr>
              <a:t>and</a:t>
            </a:r>
            <a:r>
              <a:rPr sz="3250" b="1" spc="-195" dirty="0">
                <a:latin typeface="Tahoma"/>
                <a:cs typeface="Tahoma"/>
              </a:rPr>
              <a:t> </a:t>
            </a:r>
            <a:r>
              <a:rPr sz="3250" b="1" spc="-10" dirty="0">
                <a:latin typeface="Tahoma"/>
                <a:cs typeface="Tahoma"/>
              </a:rPr>
              <a:t>Languages:</a:t>
            </a:r>
            <a:endParaRPr sz="3250">
              <a:latin typeface="Tahoma"/>
              <a:cs typeface="Tahoma"/>
            </a:endParaRPr>
          </a:p>
          <a:p>
            <a:pPr>
              <a:lnSpc>
                <a:spcPct val="100000"/>
              </a:lnSpc>
              <a:spcBef>
                <a:spcPts val="35"/>
              </a:spcBef>
            </a:pPr>
            <a:endParaRPr sz="3700">
              <a:latin typeface="Tahoma"/>
              <a:cs typeface="Tahoma"/>
            </a:endParaRPr>
          </a:p>
          <a:p>
            <a:pPr marL="716915" marR="9209405">
              <a:lnSpc>
                <a:spcPct val="115399"/>
              </a:lnSpc>
            </a:pPr>
            <a:r>
              <a:rPr sz="3250" spc="250" dirty="0">
                <a:latin typeface="Tahoma"/>
                <a:cs typeface="Tahoma"/>
              </a:rPr>
              <a:t>HTML</a:t>
            </a:r>
            <a:r>
              <a:rPr sz="3250" spc="-185" dirty="0">
                <a:latin typeface="Tahoma"/>
                <a:cs typeface="Tahoma"/>
              </a:rPr>
              <a:t> </a:t>
            </a:r>
            <a:r>
              <a:rPr sz="3250" spc="185" dirty="0">
                <a:latin typeface="Tahoma"/>
                <a:cs typeface="Tahoma"/>
              </a:rPr>
              <a:t>(Hypertext</a:t>
            </a:r>
            <a:r>
              <a:rPr sz="3250" spc="-180" dirty="0">
                <a:latin typeface="Tahoma"/>
                <a:cs typeface="Tahoma"/>
              </a:rPr>
              <a:t> </a:t>
            </a:r>
            <a:r>
              <a:rPr sz="3250" spc="310" dirty="0">
                <a:latin typeface="Tahoma"/>
                <a:cs typeface="Tahoma"/>
              </a:rPr>
              <a:t>Markup</a:t>
            </a:r>
            <a:r>
              <a:rPr sz="3250" spc="-185" dirty="0">
                <a:latin typeface="Tahoma"/>
                <a:cs typeface="Tahoma"/>
              </a:rPr>
              <a:t> </a:t>
            </a:r>
            <a:r>
              <a:rPr sz="3250" spc="204" dirty="0">
                <a:latin typeface="Tahoma"/>
                <a:cs typeface="Tahoma"/>
              </a:rPr>
              <a:t>Language) </a:t>
            </a:r>
            <a:r>
              <a:rPr sz="3250" spc="-1000" dirty="0">
                <a:latin typeface="Tahoma"/>
                <a:cs typeface="Tahoma"/>
              </a:rPr>
              <a:t> </a:t>
            </a:r>
            <a:r>
              <a:rPr sz="3250" spc="250" dirty="0">
                <a:latin typeface="Tahoma"/>
                <a:cs typeface="Tahoma"/>
              </a:rPr>
              <a:t>CSS </a:t>
            </a:r>
            <a:r>
              <a:rPr sz="3250" spc="215" dirty="0">
                <a:latin typeface="Tahoma"/>
                <a:cs typeface="Tahoma"/>
              </a:rPr>
              <a:t>(Cascading </a:t>
            </a:r>
            <a:r>
              <a:rPr sz="3250" spc="195" dirty="0">
                <a:latin typeface="Tahoma"/>
                <a:cs typeface="Tahoma"/>
              </a:rPr>
              <a:t>Style </a:t>
            </a:r>
            <a:r>
              <a:rPr sz="3250" spc="165" dirty="0">
                <a:latin typeface="Tahoma"/>
                <a:cs typeface="Tahoma"/>
              </a:rPr>
              <a:t>Sheets) </a:t>
            </a:r>
            <a:r>
              <a:rPr sz="3250" spc="170" dirty="0">
                <a:latin typeface="Tahoma"/>
                <a:cs typeface="Tahoma"/>
              </a:rPr>
              <a:t> </a:t>
            </a:r>
            <a:r>
              <a:rPr sz="3250" spc="225" dirty="0">
                <a:latin typeface="Tahoma"/>
                <a:cs typeface="Tahoma"/>
              </a:rPr>
              <a:t>JavaScript</a:t>
            </a:r>
            <a:endParaRPr sz="325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1981" y="762"/>
            <a:ext cx="7463130" cy="10288423"/>
          </a:xfrm>
          <a:prstGeom prst="rect">
            <a:avLst/>
          </a:prstGeom>
        </p:spPr>
      </p:pic>
      <p:pic>
        <p:nvPicPr>
          <p:cNvPr id="3" name="object 3"/>
          <p:cNvPicPr/>
          <p:nvPr/>
        </p:nvPicPr>
        <p:blipFill>
          <a:blip r:embed="rId3" cstate="print"/>
          <a:stretch>
            <a:fillRect/>
          </a:stretch>
        </p:blipFill>
        <p:spPr>
          <a:xfrm>
            <a:off x="12332634" y="8929709"/>
            <a:ext cx="5955084" cy="1360519"/>
          </a:xfrm>
          <a:prstGeom prst="rect">
            <a:avLst/>
          </a:prstGeom>
        </p:spPr>
      </p:pic>
      <p:pic>
        <p:nvPicPr>
          <p:cNvPr id="4" name="object 4"/>
          <p:cNvPicPr/>
          <p:nvPr/>
        </p:nvPicPr>
        <p:blipFill>
          <a:blip r:embed="rId4" cstate="print"/>
          <a:stretch>
            <a:fillRect/>
          </a:stretch>
        </p:blipFill>
        <p:spPr>
          <a:xfrm>
            <a:off x="8123511" y="0"/>
            <a:ext cx="9346783" cy="2061192"/>
          </a:xfrm>
          <a:prstGeom prst="rect">
            <a:avLst/>
          </a:prstGeom>
        </p:spPr>
      </p:pic>
      <p:pic>
        <p:nvPicPr>
          <p:cNvPr id="5" name="object 5"/>
          <p:cNvPicPr/>
          <p:nvPr/>
        </p:nvPicPr>
        <p:blipFill>
          <a:blip r:embed="rId5" cstate="print"/>
          <a:stretch>
            <a:fillRect/>
          </a:stretch>
        </p:blipFill>
        <p:spPr>
          <a:xfrm>
            <a:off x="1072242" y="6573806"/>
            <a:ext cx="133349" cy="133349"/>
          </a:xfrm>
          <a:prstGeom prst="rect">
            <a:avLst/>
          </a:prstGeom>
        </p:spPr>
      </p:pic>
      <p:pic>
        <p:nvPicPr>
          <p:cNvPr id="6" name="object 6"/>
          <p:cNvPicPr/>
          <p:nvPr/>
        </p:nvPicPr>
        <p:blipFill>
          <a:blip r:embed="rId5" cstate="print"/>
          <a:stretch>
            <a:fillRect/>
          </a:stretch>
        </p:blipFill>
        <p:spPr>
          <a:xfrm>
            <a:off x="1072242" y="7107206"/>
            <a:ext cx="133349" cy="133349"/>
          </a:xfrm>
          <a:prstGeom prst="rect">
            <a:avLst/>
          </a:prstGeom>
        </p:spPr>
      </p:pic>
      <p:pic>
        <p:nvPicPr>
          <p:cNvPr id="7" name="object 7"/>
          <p:cNvPicPr/>
          <p:nvPr/>
        </p:nvPicPr>
        <p:blipFill>
          <a:blip r:embed="rId5" cstate="print"/>
          <a:stretch>
            <a:fillRect/>
          </a:stretch>
        </p:blipFill>
        <p:spPr>
          <a:xfrm>
            <a:off x="1072242" y="7640606"/>
            <a:ext cx="133349" cy="133349"/>
          </a:xfrm>
          <a:prstGeom prst="rect">
            <a:avLst/>
          </a:prstGeom>
        </p:spPr>
      </p:pic>
      <p:sp>
        <p:nvSpPr>
          <p:cNvPr id="8" name="object 8"/>
          <p:cNvSpPr txBox="1">
            <a:spLocks noGrp="1"/>
          </p:cNvSpPr>
          <p:nvPr>
            <p:ph type="title"/>
          </p:nvPr>
        </p:nvSpPr>
        <p:spPr>
          <a:xfrm>
            <a:off x="726167" y="919182"/>
            <a:ext cx="16546194" cy="2578100"/>
          </a:xfrm>
          <a:prstGeom prst="rect">
            <a:avLst/>
          </a:prstGeom>
        </p:spPr>
        <p:txBody>
          <a:bodyPr vert="horz" wrap="square" lIns="0" tIns="101600" rIns="0" bIns="0" rtlCol="0">
            <a:spAutoFit/>
          </a:bodyPr>
          <a:lstStyle/>
          <a:p>
            <a:pPr marL="12700" algn="just">
              <a:lnSpc>
                <a:spcPct val="100000"/>
              </a:lnSpc>
              <a:spcBef>
                <a:spcPts val="800"/>
              </a:spcBef>
            </a:pPr>
            <a:r>
              <a:rPr sz="3600" spc="85" dirty="0">
                <a:solidFill>
                  <a:schemeClr val="tx1"/>
                </a:solidFill>
              </a:rPr>
              <a:t>Front-End</a:t>
            </a:r>
            <a:r>
              <a:rPr sz="3600" spc="-229" dirty="0">
                <a:solidFill>
                  <a:schemeClr val="tx1"/>
                </a:solidFill>
              </a:rPr>
              <a:t> </a:t>
            </a:r>
            <a:r>
              <a:rPr sz="3600" spc="30" dirty="0">
                <a:solidFill>
                  <a:schemeClr val="tx1"/>
                </a:solidFill>
              </a:rPr>
              <a:t>Frameworks</a:t>
            </a:r>
            <a:r>
              <a:rPr sz="3600" b="0" spc="30" dirty="0">
                <a:solidFill>
                  <a:schemeClr val="tx1"/>
                </a:solidFill>
                <a:latin typeface="Tahoma"/>
                <a:cs typeface="Tahoma"/>
              </a:rPr>
              <a:t>:</a:t>
            </a:r>
            <a:endParaRPr sz="3600">
              <a:solidFill>
                <a:schemeClr val="tx1"/>
              </a:solidFill>
              <a:latin typeface="Tahoma"/>
              <a:cs typeface="Tahoma"/>
            </a:endParaRPr>
          </a:p>
          <a:p>
            <a:pPr marL="12700" marR="5080" algn="just">
              <a:lnSpc>
                <a:spcPct val="116300"/>
              </a:lnSpc>
            </a:pPr>
            <a:r>
              <a:rPr sz="3600" b="0" spc="270" dirty="0">
                <a:solidFill>
                  <a:schemeClr val="tx1"/>
                </a:solidFill>
                <a:latin typeface="Tahoma"/>
                <a:cs typeface="Tahoma"/>
              </a:rPr>
              <a:t>Front-end</a:t>
            </a:r>
            <a:r>
              <a:rPr sz="3600" b="0" spc="229" dirty="0">
                <a:solidFill>
                  <a:schemeClr val="tx1"/>
                </a:solidFill>
                <a:latin typeface="Tahoma"/>
                <a:cs typeface="Tahoma"/>
              </a:rPr>
              <a:t> </a:t>
            </a:r>
            <a:r>
              <a:rPr sz="3600" b="0" spc="290" dirty="0">
                <a:solidFill>
                  <a:schemeClr val="tx1"/>
                </a:solidFill>
                <a:latin typeface="Tahoma"/>
                <a:cs typeface="Tahoma"/>
              </a:rPr>
              <a:t>frameworks</a:t>
            </a:r>
            <a:r>
              <a:rPr sz="3600" b="0" spc="235" dirty="0">
                <a:solidFill>
                  <a:schemeClr val="tx1"/>
                </a:solidFill>
                <a:latin typeface="Tahoma"/>
                <a:cs typeface="Tahoma"/>
              </a:rPr>
              <a:t> </a:t>
            </a:r>
            <a:r>
              <a:rPr sz="3600" b="0" spc="260" dirty="0">
                <a:solidFill>
                  <a:schemeClr val="tx1"/>
                </a:solidFill>
                <a:latin typeface="Tahoma"/>
                <a:cs typeface="Tahoma"/>
              </a:rPr>
              <a:t>like</a:t>
            </a:r>
            <a:r>
              <a:rPr sz="3600" b="0" spc="235" dirty="0">
                <a:solidFill>
                  <a:schemeClr val="tx1"/>
                </a:solidFill>
                <a:latin typeface="Tahoma"/>
                <a:cs typeface="Tahoma"/>
              </a:rPr>
              <a:t> </a:t>
            </a:r>
            <a:r>
              <a:rPr sz="3600" b="0" spc="200" dirty="0">
                <a:solidFill>
                  <a:schemeClr val="tx1"/>
                </a:solidFill>
                <a:latin typeface="Tahoma"/>
                <a:cs typeface="Tahoma"/>
              </a:rPr>
              <a:t>React,</a:t>
            </a:r>
            <a:r>
              <a:rPr sz="3600" b="0" spc="229" dirty="0">
                <a:solidFill>
                  <a:schemeClr val="tx1"/>
                </a:solidFill>
                <a:latin typeface="Tahoma"/>
                <a:cs typeface="Tahoma"/>
              </a:rPr>
              <a:t> </a:t>
            </a:r>
            <a:r>
              <a:rPr sz="3600" b="0" spc="235" dirty="0">
                <a:solidFill>
                  <a:schemeClr val="tx1"/>
                </a:solidFill>
                <a:latin typeface="Tahoma"/>
                <a:cs typeface="Tahoma"/>
              </a:rPr>
              <a:t>Angular, </a:t>
            </a:r>
            <a:r>
              <a:rPr sz="3600" b="0" spc="370" dirty="0">
                <a:solidFill>
                  <a:schemeClr val="tx1"/>
                </a:solidFill>
                <a:latin typeface="Tahoma"/>
                <a:cs typeface="Tahoma"/>
              </a:rPr>
              <a:t>and</a:t>
            </a:r>
            <a:r>
              <a:rPr sz="3600" b="0" spc="235" dirty="0">
                <a:solidFill>
                  <a:schemeClr val="tx1"/>
                </a:solidFill>
                <a:latin typeface="Tahoma"/>
                <a:cs typeface="Tahoma"/>
              </a:rPr>
              <a:t> </a:t>
            </a:r>
            <a:r>
              <a:rPr sz="3600" b="0" spc="125" dirty="0">
                <a:solidFill>
                  <a:schemeClr val="tx1"/>
                </a:solidFill>
                <a:latin typeface="Tahoma"/>
                <a:cs typeface="Tahoma"/>
              </a:rPr>
              <a:t>Vue.js</a:t>
            </a:r>
            <a:r>
              <a:rPr sz="3600" b="0" spc="235" dirty="0">
                <a:solidFill>
                  <a:schemeClr val="tx1"/>
                </a:solidFill>
                <a:latin typeface="Tahoma"/>
                <a:cs typeface="Tahoma"/>
              </a:rPr>
              <a:t> </a:t>
            </a:r>
            <a:r>
              <a:rPr sz="3600" b="0" spc="280" dirty="0">
                <a:solidFill>
                  <a:schemeClr val="tx1"/>
                </a:solidFill>
                <a:latin typeface="Tahoma"/>
                <a:cs typeface="Tahoma"/>
              </a:rPr>
              <a:t>provide</a:t>
            </a:r>
            <a:r>
              <a:rPr sz="3600" b="0" spc="229" dirty="0">
                <a:solidFill>
                  <a:schemeClr val="tx1"/>
                </a:solidFill>
                <a:latin typeface="Tahoma"/>
                <a:cs typeface="Tahoma"/>
              </a:rPr>
              <a:t> </a:t>
            </a:r>
            <a:r>
              <a:rPr sz="3600" b="0" spc="270" dirty="0">
                <a:solidFill>
                  <a:schemeClr val="tx1"/>
                </a:solidFill>
                <a:latin typeface="Tahoma"/>
                <a:cs typeface="Tahoma"/>
              </a:rPr>
              <a:t>pre-built </a:t>
            </a:r>
            <a:r>
              <a:rPr sz="3600" b="0" spc="-1110" dirty="0">
                <a:solidFill>
                  <a:schemeClr val="tx1"/>
                </a:solidFill>
                <a:latin typeface="Tahoma"/>
                <a:cs typeface="Tahoma"/>
              </a:rPr>
              <a:t> </a:t>
            </a:r>
            <a:r>
              <a:rPr sz="3600" b="0" spc="360" dirty="0">
                <a:solidFill>
                  <a:schemeClr val="tx1"/>
                </a:solidFill>
                <a:latin typeface="Tahoma"/>
                <a:cs typeface="Tahoma"/>
              </a:rPr>
              <a:t>components</a:t>
            </a:r>
            <a:r>
              <a:rPr sz="3600" b="0" spc="365" dirty="0">
                <a:solidFill>
                  <a:schemeClr val="tx1"/>
                </a:solidFill>
                <a:latin typeface="Tahoma"/>
                <a:cs typeface="Tahoma"/>
              </a:rPr>
              <a:t> </a:t>
            </a:r>
            <a:r>
              <a:rPr sz="3600" b="0" spc="370" dirty="0">
                <a:solidFill>
                  <a:schemeClr val="tx1"/>
                </a:solidFill>
                <a:latin typeface="Tahoma"/>
                <a:cs typeface="Tahoma"/>
              </a:rPr>
              <a:t>and </a:t>
            </a:r>
            <a:r>
              <a:rPr sz="3600" b="0" spc="245" dirty="0">
                <a:solidFill>
                  <a:schemeClr val="tx1"/>
                </a:solidFill>
                <a:latin typeface="Tahoma"/>
                <a:cs typeface="Tahoma"/>
              </a:rPr>
              <a:t>tools</a:t>
            </a:r>
            <a:r>
              <a:rPr sz="3600" b="0" spc="250" dirty="0">
                <a:solidFill>
                  <a:schemeClr val="tx1"/>
                </a:solidFill>
                <a:latin typeface="Tahoma"/>
                <a:cs typeface="Tahoma"/>
              </a:rPr>
              <a:t> </a:t>
            </a:r>
            <a:r>
              <a:rPr sz="3600" b="0" spc="290" dirty="0">
                <a:solidFill>
                  <a:schemeClr val="tx1"/>
                </a:solidFill>
                <a:latin typeface="Tahoma"/>
                <a:cs typeface="Tahoma"/>
              </a:rPr>
              <a:t>to</a:t>
            </a:r>
            <a:r>
              <a:rPr sz="3600" b="0" spc="295" dirty="0">
                <a:solidFill>
                  <a:schemeClr val="tx1"/>
                </a:solidFill>
                <a:latin typeface="Tahoma"/>
                <a:cs typeface="Tahoma"/>
              </a:rPr>
              <a:t> </a:t>
            </a:r>
            <a:r>
              <a:rPr sz="3600" b="0" spc="275" dirty="0">
                <a:solidFill>
                  <a:schemeClr val="tx1"/>
                </a:solidFill>
                <a:latin typeface="Tahoma"/>
                <a:cs typeface="Tahoma"/>
              </a:rPr>
              <a:t>simplify</a:t>
            </a:r>
            <a:r>
              <a:rPr sz="3600" b="0" spc="280" dirty="0">
                <a:solidFill>
                  <a:schemeClr val="tx1"/>
                </a:solidFill>
                <a:latin typeface="Tahoma"/>
                <a:cs typeface="Tahoma"/>
              </a:rPr>
              <a:t> </a:t>
            </a:r>
            <a:r>
              <a:rPr sz="3600" b="0" spc="305" dirty="0">
                <a:solidFill>
                  <a:schemeClr val="tx1"/>
                </a:solidFill>
                <a:latin typeface="Tahoma"/>
                <a:cs typeface="Tahoma"/>
              </a:rPr>
              <a:t>the</a:t>
            </a:r>
            <a:r>
              <a:rPr sz="3600" b="0" spc="310" dirty="0">
                <a:solidFill>
                  <a:schemeClr val="tx1"/>
                </a:solidFill>
                <a:latin typeface="Tahoma"/>
                <a:cs typeface="Tahoma"/>
              </a:rPr>
              <a:t> </a:t>
            </a:r>
            <a:r>
              <a:rPr sz="3600" b="0" spc="340" dirty="0">
                <a:solidFill>
                  <a:schemeClr val="tx1"/>
                </a:solidFill>
                <a:latin typeface="Tahoma"/>
                <a:cs typeface="Tahoma"/>
              </a:rPr>
              <a:t>development</a:t>
            </a:r>
            <a:r>
              <a:rPr sz="3600" b="0" spc="345" dirty="0">
                <a:solidFill>
                  <a:schemeClr val="tx1"/>
                </a:solidFill>
                <a:latin typeface="Tahoma"/>
                <a:cs typeface="Tahoma"/>
              </a:rPr>
              <a:t> </a:t>
            </a:r>
            <a:r>
              <a:rPr sz="3600" b="0" spc="204" dirty="0">
                <a:solidFill>
                  <a:schemeClr val="tx1"/>
                </a:solidFill>
                <a:latin typeface="Tahoma"/>
                <a:cs typeface="Tahoma"/>
              </a:rPr>
              <a:t>of</a:t>
            </a:r>
            <a:r>
              <a:rPr sz="3600" b="0" spc="210" dirty="0">
                <a:solidFill>
                  <a:schemeClr val="tx1"/>
                </a:solidFill>
                <a:latin typeface="Tahoma"/>
                <a:cs typeface="Tahoma"/>
              </a:rPr>
              <a:t> </a:t>
            </a:r>
            <a:r>
              <a:rPr sz="3600" b="0" spc="290" dirty="0">
                <a:solidFill>
                  <a:schemeClr val="tx1"/>
                </a:solidFill>
                <a:latin typeface="Tahoma"/>
                <a:cs typeface="Tahoma"/>
              </a:rPr>
              <a:t>complex, </a:t>
            </a:r>
            <a:r>
              <a:rPr sz="3600" b="0" spc="295" dirty="0">
                <a:solidFill>
                  <a:schemeClr val="tx1"/>
                </a:solidFill>
                <a:latin typeface="Tahoma"/>
                <a:cs typeface="Tahoma"/>
              </a:rPr>
              <a:t> </a:t>
            </a:r>
            <a:r>
              <a:rPr sz="3600" b="0" spc="245" dirty="0">
                <a:solidFill>
                  <a:schemeClr val="tx1"/>
                </a:solidFill>
                <a:latin typeface="Tahoma"/>
                <a:cs typeface="Tahoma"/>
              </a:rPr>
              <a:t>interactive</a:t>
            </a:r>
            <a:r>
              <a:rPr sz="3600" b="0" spc="-195" dirty="0">
                <a:solidFill>
                  <a:schemeClr val="tx1"/>
                </a:solidFill>
                <a:latin typeface="Tahoma"/>
                <a:cs typeface="Tahoma"/>
              </a:rPr>
              <a:t> </a:t>
            </a:r>
            <a:r>
              <a:rPr sz="3600" b="0" spc="425" dirty="0">
                <a:solidFill>
                  <a:schemeClr val="tx1"/>
                </a:solidFill>
                <a:latin typeface="Tahoma"/>
                <a:cs typeface="Tahoma"/>
              </a:rPr>
              <a:t>web</a:t>
            </a:r>
            <a:r>
              <a:rPr sz="3600" b="0" spc="-190" dirty="0">
                <a:solidFill>
                  <a:schemeClr val="tx1"/>
                </a:solidFill>
                <a:latin typeface="Tahoma"/>
                <a:cs typeface="Tahoma"/>
              </a:rPr>
              <a:t> </a:t>
            </a:r>
            <a:r>
              <a:rPr sz="3600" b="0" spc="250" dirty="0">
                <a:solidFill>
                  <a:schemeClr val="tx1"/>
                </a:solidFill>
                <a:latin typeface="Tahoma"/>
                <a:cs typeface="Tahoma"/>
              </a:rPr>
              <a:t>applications.</a:t>
            </a:r>
            <a:endParaRPr sz="3600">
              <a:solidFill>
                <a:schemeClr val="tx1"/>
              </a:solidFill>
              <a:latin typeface="Tahoma"/>
              <a:cs typeface="Tahoma"/>
            </a:endParaRPr>
          </a:p>
        </p:txBody>
      </p:sp>
      <p:sp>
        <p:nvSpPr>
          <p:cNvPr id="9" name="object 9"/>
          <p:cNvSpPr txBox="1"/>
          <p:nvPr/>
        </p:nvSpPr>
        <p:spPr>
          <a:xfrm>
            <a:off x="726167" y="4103370"/>
            <a:ext cx="15620365" cy="3817620"/>
          </a:xfrm>
          <a:prstGeom prst="rect">
            <a:avLst/>
          </a:prstGeom>
        </p:spPr>
        <p:txBody>
          <a:bodyPr vert="horz" wrap="square" lIns="0" tIns="15875" rIns="0" bIns="0" rtlCol="0">
            <a:spAutoFit/>
          </a:bodyPr>
          <a:lstStyle/>
          <a:p>
            <a:pPr marL="12700">
              <a:lnSpc>
                <a:spcPct val="100000"/>
              </a:lnSpc>
              <a:spcBef>
                <a:spcPts val="125"/>
              </a:spcBef>
            </a:pPr>
            <a:r>
              <a:rPr sz="3800" b="1" spc="95" dirty="0">
                <a:latin typeface="Tahoma"/>
                <a:cs typeface="Tahoma"/>
              </a:rPr>
              <a:t>Back-End</a:t>
            </a:r>
            <a:r>
              <a:rPr sz="3800" b="1" spc="-235" dirty="0">
                <a:latin typeface="Tahoma"/>
                <a:cs typeface="Tahoma"/>
              </a:rPr>
              <a:t> </a:t>
            </a:r>
            <a:r>
              <a:rPr sz="3800" b="1" spc="75" dirty="0">
                <a:latin typeface="Tahoma"/>
                <a:cs typeface="Tahoma"/>
              </a:rPr>
              <a:t>Technologies</a:t>
            </a:r>
            <a:r>
              <a:rPr sz="3800" b="1" spc="-235" dirty="0">
                <a:latin typeface="Tahoma"/>
                <a:cs typeface="Tahoma"/>
              </a:rPr>
              <a:t> </a:t>
            </a:r>
            <a:r>
              <a:rPr sz="3800" b="1" spc="125" dirty="0">
                <a:latin typeface="Tahoma"/>
                <a:cs typeface="Tahoma"/>
              </a:rPr>
              <a:t>and</a:t>
            </a:r>
            <a:r>
              <a:rPr sz="3800" b="1" spc="-235" dirty="0">
                <a:latin typeface="Tahoma"/>
                <a:cs typeface="Tahoma"/>
              </a:rPr>
              <a:t> </a:t>
            </a:r>
            <a:r>
              <a:rPr sz="3800" b="1" spc="-5" dirty="0">
                <a:latin typeface="Tahoma"/>
                <a:cs typeface="Tahoma"/>
              </a:rPr>
              <a:t>Languages:</a:t>
            </a:r>
            <a:endParaRPr sz="3800">
              <a:latin typeface="Tahoma"/>
              <a:cs typeface="Tahoma"/>
            </a:endParaRPr>
          </a:p>
          <a:p>
            <a:pPr marL="666115" marR="5080" indent="-654050">
              <a:lnSpc>
                <a:spcPct val="233300"/>
              </a:lnSpc>
              <a:spcBef>
                <a:spcPts val="65"/>
              </a:spcBef>
            </a:pPr>
            <a:r>
              <a:rPr sz="3000" spc="175" dirty="0">
                <a:latin typeface="Tahoma"/>
                <a:cs typeface="Tahoma"/>
              </a:rPr>
              <a:t>Server-Side</a:t>
            </a:r>
            <a:r>
              <a:rPr sz="3000" spc="-155" dirty="0">
                <a:latin typeface="Tahoma"/>
                <a:cs typeface="Tahoma"/>
              </a:rPr>
              <a:t> </a:t>
            </a:r>
            <a:r>
              <a:rPr sz="3000" spc="305" dirty="0">
                <a:latin typeface="Tahoma"/>
                <a:cs typeface="Tahoma"/>
              </a:rPr>
              <a:t>Programming</a:t>
            </a:r>
            <a:r>
              <a:rPr sz="3000" spc="-155" dirty="0">
                <a:latin typeface="Tahoma"/>
                <a:cs typeface="Tahoma"/>
              </a:rPr>
              <a:t> </a:t>
            </a:r>
            <a:r>
              <a:rPr sz="3000" spc="155" dirty="0">
                <a:latin typeface="Tahoma"/>
                <a:cs typeface="Tahoma"/>
              </a:rPr>
              <a:t>Languages:</a:t>
            </a:r>
            <a:r>
              <a:rPr sz="3000" spc="-155" dirty="0">
                <a:latin typeface="Tahoma"/>
                <a:cs typeface="Tahoma"/>
              </a:rPr>
              <a:t> </a:t>
            </a:r>
            <a:r>
              <a:rPr sz="3000" spc="270" dirty="0">
                <a:latin typeface="Tahoma"/>
                <a:cs typeface="Tahoma"/>
              </a:rPr>
              <a:t>Back-end</a:t>
            </a:r>
            <a:r>
              <a:rPr sz="3000" spc="-150" dirty="0">
                <a:latin typeface="Tahoma"/>
                <a:cs typeface="Tahoma"/>
              </a:rPr>
              <a:t> </a:t>
            </a:r>
            <a:r>
              <a:rPr sz="3000" spc="310" dirty="0">
                <a:latin typeface="Tahoma"/>
                <a:cs typeface="Tahoma"/>
              </a:rPr>
              <a:t>programming</a:t>
            </a:r>
            <a:r>
              <a:rPr sz="3000" spc="-155" dirty="0">
                <a:latin typeface="Tahoma"/>
                <a:cs typeface="Tahoma"/>
              </a:rPr>
              <a:t> </a:t>
            </a:r>
            <a:r>
              <a:rPr sz="3000" spc="229" dirty="0">
                <a:latin typeface="Tahoma"/>
                <a:cs typeface="Tahoma"/>
              </a:rPr>
              <a:t>languages</a:t>
            </a:r>
            <a:r>
              <a:rPr sz="3000" spc="-155" dirty="0">
                <a:latin typeface="Tahoma"/>
                <a:cs typeface="Tahoma"/>
              </a:rPr>
              <a:t> </a:t>
            </a:r>
            <a:r>
              <a:rPr sz="3000" spc="190" dirty="0">
                <a:latin typeface="Tahoma"/>
                <a:cs typeface="Tahoma"/>
              </a:rPr>
              <a:t>include: </a:t>
            </a:r>
            <a:r>
              <a:rPr sz="3000" spc="-919" dirty="0">
                <a:latin typeface="Tahoma"/>
                <a:cs typeface="Tahoma"/>
              </a:rPr>
              <a:t> </a:t>
            </a:r>
            <a:r>
              <a:rPr sz="3000" spc="175" dirty="0">
                <a:latin typeface="Tahoma"/>
                <a:cs typeface="Tahoma"/>
              </a:rPr>
              <a:t>Python:</a:t>
            </a:r>
            <a:r>
              <a:rPr sz="3000" spc="-165" dirty="0">
                <a:latin typeface="Tahoma"/>
                <a:cs typeface="Tahoma"/>
              </a:rPr>
              <a:t> </a:t>
            </a:r>
            <a:r>
              <a:rPr sz="3000" spc="235" dirty="0">
                <a:latin typeface="Tahoma"/>
                <a:cs typeface="Tahoma"/>
              </a:rPr>
              <a:t>Often</a:t>
            </a:r>
            <a:r>
              <a:rPr sz="3000" spc="-160" dirty="0">
                <a:latin typeface="Tahoma"/>
                <a:cs typeface="Tahoma"/>
              </a:rPr>
              <a:t> </a:t>
            </a:r>
            <a:r>
              <a:rPr sz="3000" spc="245" dirty="0">
                <a:latin typeface="Tahoma"/>
                <a:cs typeface="Tahoma"/>
              </a:rPr>
              <a:t>used</a:t>
            </a:r>
            <a:r>
              <a:rPr sz="3000" spc="-160" dirty="0">
                <a:latin typeface="Tahoma"/>
                <a:cs typeface="Tahoma"/>
              </a:rPr>
              <a:t> </a:t>
            </a:r>
            <a:r>
              <a:rPr sz="3000" spc="305" dirty="0">
                <a:latin typeface="Tahoma"/>
                <a:cs typeface="Tahoma"/>
              </a:rPr>
              <a:t>with</a:t>
            </a:r>
            <a:r>
              <a:rPr sz="3000" spc="-160" dirty="0">
                <a:latin typeface="Tahoma"/>
                <a:cs typeface="Tahoma"/>
              </a:rPr>
              <a:t> </a:t>
            </a:r>
            <a:r>
              <a:rPr sz="3000" spc="245" dirty="0">
                <a:latin typeface="Tahoma"/>
                <a:cs typeface="Tahoma"/>
              </a:rPr>
              <a:t>frameworks</a:t>
            </a:r>
            <a:r>
              <a:rPr sz="3000" spc="-160" dirty="0">
                <a:latin typeface="Tahoma"/>
                <a:cs typeface="Tahoma"/>
              </a:rPr>
              <a:t> </a:t>
            </a:r>
            <a:r>
              <a:rPr sz="3000" spc="220" dirty="0">
                <a:latin typeface="Tahoma"/>
                <a:cs typeface="Tahoma"/>
              </a:rPr>
              <a:t>like</a:t>
            </a:r>
            <a:r>
              <a:rPr sz="3000" spc="-160" dirty="0">
                <a:latin typeface="Tahoma"/>
                <a:cs typeface="Tahoma"/>
              </a:rPr>
              <a:t> </a:t>
            </a:r>
            <a:r>
              <a:rPr sz="3000" spc="235" dirty="0">
                <a:latin typeface="Tahoma"/>
                <a:cs typeface="Tahoma"/>
              </a:rPr>
              <a:t>Django</a:t>
            </a:r>
            <a:r>
              <a:rPr sz="3000" spc="-160" dirty="0">
                <a:latin typeface="Tahoma"/>
                <a:cs typeface="Tahoma"/>
              </a:rPr>
              <a:t> </a:t>
            </a:r>
            <a:r>
              <a:rPr sz="3000" spc="310" dirty="0">
                <a:latin typeface="Tahoma"/>
                <a:cs typeface="Tahoma"/>
              </a:rPr>
              <a:t>and</a:t>
            </a:r>
            <a:r>
              <a:rPr sz="3000" spc="-160" dirty="0">
                <a:latin typeface="Tahoma"/>
                <a:cs typeface="Tahoma"/>
              </a:rPr>
              <a:t> </a:t>
            </a:r>
            <a:r>
              <a:rPr sz="3000" spc="120" dirty="0">
                <a:latin typeface="Tahoma"/>
                <a:cs typeface="Tahoma"/>
              </a:rPr>
              <a:t>Flask.</a:t>
            </a:r>
            <a:endParaRPr sz="3000">
              <a:latin typeface="Tahoma"/>
              <a:cs typeface="Tahoma"/>
            </a:endParaRPr>
          </a:p>
          <a:p>
            <a:pPr marL="666115" marR="4990465">
              <a:lnSpc>
                <a:spcPts val="4200"/>
              </a:lnSpc>
              <a:spcBef>
                <a:spcPts val="105"/>
              </a:spcBef>
            </a:pPr>
            <a:r>
              <a:rPr sz="3000" spc="145" dirty="0">
                <a:latin typeface="Tahoma"/>
                <a:cs typeface="Tahoma"/>
              </a:rPr>
              <a:t>Ruby:</a:t>
            </a:r>
            <a:r>
              <a:rPr sz="3000" spc="-165" dirty="0">
                <a:latin typeface="Tahoma"/>
                <a:cs typeface="Tahoma"/>
              </a:rPr>
              <a:t> </a:t>
            </a:r>
            <a:r>
              <a:rPr sz="3000" spc="235" dirty="0">
                <a:latin typeface="Tahoma"/>
                <a:cs typeface="Tahoma"/>
              </a:rPr>
              <a:t>Often</a:t>
            </a:r>
            <a:r>
              <a:rPr sz="3000" spc="-160" dirty="0">
                <a:latin typeface="Tahoma"/>
                <a:cs typeface="Tahoma"/>
              </a:rPr>
              <a:t> </a:t>
            </a:r>
            <a:r>
              <a:rPr sz="3000" spc="245" dirty="0">
                <a:latin typeface="Tahoma"/>
                <a:cs typeface="Tahoma"/>
              </a:rPr>
              <a:t>used</a:t>
            </a:r>
            <a:r>
              <a:rPr sz="3000" spc="-160" dirty="0">
                <a:latin typeface="Tahoma"/>
                <a:cs typeface="Tahoma"/>
              </a:rPr>
              <a:t> </a:t>
            </a:r>
            <a:r>
              <a:rPr sz="3000" spc="305" dirty="0">
                <a:latin typeface="Tahoma"/>
                <a:cs typeface="Tahoma"/>
              </a:rPr>
              <a:t>with</a:t>
            </a:r>
            <a:r>
              <a:rPr sz="3000" spc="-165" dirty="0">
                <a:latin typeface="Tahoma"/>
                <a:cs typeface="Tahoma"/>
              </a:rPr>
              <a:t> </a:t>
            </a:r>
            <a:r>
              <a:rPr sz="3000" spc="260" dirty="0">
                <a:latin typeface="Tahoma"/>
                <a:cs typeface="Tahoma"/>
              </a:rPr>
              <a:t>the</a:t>
            </a:r>
            <a:r>
              <a:rPr sz="3000" spc="-160" dirty="0">
                <a:latin typeface="Tahoma"/>
                <a:cs typeface="Tahoma"/>
              </a:rPr>
              <a:t> </a:t>
            </a:r>
            <a:r>
              <a:rPr sz="3000" spc="285" dirty="0">
                <a:latin typeface="Tahoma"/>
                <a:cs typeface="Tahoma"/>
              </a:rPr>
              <a:t>Ruby</a:t>
            </a:r>
            <a:r>
              <a:rPr sz="3000" spc="-160" dirty="0">
                <a:latin typeface="Tahoma"/>
                <a:cs typeface="Tahoma"/>
              </a:rPr>
              <a:t> </a:t>
            </a:r>
            <a:r>
              <a:rPr sz="3000" spc="295" dirty="0">
                <a:latin typeface="Tahoma"/>
                <a:cs typeface="Tahoma"/>
              </a:rPr>
              <a:t>on</a:t>
            </a:r>
            <a:r>
              <a:rPr sz="3000" spc="-165" dirty="0">
                <a:latin typeface="Tahoma"/>
                <a:cs typeface="Tahoma"/>
              </a:rPr>
              <a:t> </a:t>
            </a:r>
            <a:r>
              <a:rPr sz="3000" spc="195" dirty="0">
                <a:latin typeface="Tahoma"/>
                <a:cs typeface="Tahoma"/>
              </a:rPr>
              <a:t>Rails</a:t>
            </a:r>
            <a:r>
              <a:rPr sz="3000" spc="-160" dirty="0">
                <a:latin typeface="Tahoma"/>
                <a:cs typeface="Tahoma"/>
              </a:rPr>
              <a:t> </a:t>
            </a:r>
            <a:r>
              <a:rPr sz="3000" spc="210" dirty="0">
                <a:latin typeface="Tahoma"/>
                <a:cs typeface="Tahoma"/>
              </a:rPr>
              <a:t>framework. </a:t>
            </a:r>
            <a:r>
              <a:rPr sz="3000" spc="-919" dirty="0">
                <a:latin typeface="Tahoma"/>
                <a:cs typeface="Tahoma"/>
              </a:rPr>
              <a:t> </a:t>
            </a:r>
            <a:r>
              <a:rPr sz="3000" spc="175" dirty="0">
                <a:latin typeface="Tahoma"/>
                <a:cs typeface="Tahoma"/>
              </a:rPr>
              <a:t>PHP:</a:t>
            </a:r>
            <a:r>
              <a:rPr sz="3000" spc="-160" dirty="0">
                <a:latin typeface="Tahoma"/>
                <a:cs typeface="Tahoma"/>
              </a:rPr>
              <a:t> </a:t>
            </a:r>
            <a:r>
              <a:rPr sz="3000" spc="360" dirty="0">
                <a:latin typeface="Tahoma"/>
                <a:cs typeface="Tahoma"/>
              </a:rPr>
              <a:t>Known</a:t>
            </a:r>
            <a:r>
              <a:rPr sz="3000" spc="-160" dirty="0">
                <a:latin typeface="Tahoma"/>
                <a:cs typeface="Tahoma"/>
              </a:rPr>
              <a:t> </a:t>
            </a:r>
            <a:r>
              <a:rPr sz="3000" spc="150" dirty="0">
                <a:latin typeface="Tahoma"/>
                <a:cs typeface="Tahoma"/>
              </a:rPr>
              <a:t>for</a:t>
            </a:r>
            <a:r>
              <a:rPr sz="3000" spc="-160" dirty="0">
                <a:latin typeface="Tahoma"/>
                <a:cs typeface="Tahoma"/>
              </a:rPr>
              <a:t> </a:t>
            </a:r>
            <a:r>
              <a:rPr sz="3000" spc="160" dirty="0">
                <a:latin typeface="Tahoma"/>
                <a:cs typeface="Tahoma"/>
              </a:rPr>
              <a:t>its</a:t>
            </a:r>
            <a:r>
              <a:rPr sz="3000" spc="-160" dirty="0">
                <a:latin typeface="Tahoma"/>
                <a:cs typeface="Tahoma"/>
              </a:rPr>
              <a:t> </a:t>
            </a:r>
            <a:r>
              <a:rPr sz="3000" spc="195" dirty="0">
                <a:latin typeface="Tahoma"/>
                <a:cs typeface="Tahoma"/>
              </a:rPr>
              <a:t>role</a:t>
            </a:r>
            <a:r>
              <a:rPr sz="3000" spc="-160" dirty="0">
                <a:latin typeface="Tahoma"/>
                <a:cs typeface="Tahoma"/>
              </a:rPr>
              <a:t> </a:t>
            </a:r>
            <a:r>
              <a:rPr sz="3000" spc="250" dirty="0">
                <a:latin typeface="Tahoma"/>
                <a:cs typeface="Tahoma"/>
              </a:rPr>
              <a:t>in</a:t>
            </a:r>
            <a:r>
              <a:rPr sz="3000" spc="-160" dirty="0">
                <a:latin typeface="Tahoma"/>
                <a:cs typeface="Tahoma"/>
              </a:rPr>
              <a:t> </a:t>
            </a:r>
            <a:r>
              <a:rPr sz="3000" spc="150" dirty="0">
                <a:latin typeface="Tahoma"/>
                <a:cs typeface="Tahoma"/>
              </a:rPr>
              <a:t>server-side</a:t>
            </a:r>
            <a:r>
              <a:rPr sz="3000" spc="-160" dirty="0">
                <a:latin typeface="Tahoma"/>
                <a:cs typeface="Tahoma"/>
              </a:rPr>
              <a:t> </a:t>
            </a:r>
            <a:r>
              <a:rPr sz="3000" spc="185" dirty="0">
                <a:latin typeface="Tahoma"/>
                <a:cs typeface="Tahoma"/>
              </a:rPr>
              <a:t>scripting.</a:t>
            </a:r>
            <a:endParaRPr sz="30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21150" y="0"/>
            <a:ext cx="11967845" cy="10287000"/>
            <a:chOff x="6321150" y="0"/>
            <a:chExt cx="11967845" cy="10287000"/>
          </a:xfrm>
        </p:grpSpPr>
        <p:pic>
          <p:nvPicPr>
            <p:cNvPr id="3" name="object 3"/>
            <p:cNvPicPr/>
            <p:nvPr/>
          </p:nvPicPr>
          <p:blipFill>
            <a:blip r:embed="rId2" cstate="print"/>
            <a:stretch>
              <a:fillRect/>
            </a:stretch>
          </p:blipFill>
          <p:spPr>
            <a:xfrm>
              <a:off x="6321150" y="0"/>
              <a:ext cx="11966849" cy="10287000"/>
            </a:xfrm>
            <a:prstGeom prst="rect">
              <a:avLst/>
            </a:prstGeom>
          </p:spPr>
        </p:pic>
        <p:pic>
          <p:nvPicPr>
            <p:cNvPr id="4" name="object 4"/>
            <p:cNvPicPr/>
            <p:nvPr/>
          </p:nvPicPr>
          <p:blipFill>
            <a:blip r:embed="rId3" cstate="print"/>
            <a:stretch>
              <a:fillRect/>
            </a:stretch>
          </p:blipFill>
          <p:spPr>
            <a:xfrm>
              <a:off x="15379145" y="321687"/>
              <a:ext cx="2909398" cy="5472059"/>
            </a:xfrm>
            <a:prstGeom prst="rect">
              <a:avLst/>
            </a:prstGeom>
          </p:spPr>
        </p:pic>
      </p:grpSp>
      <p:pic>
        <p:nvPicPr>
          <p:cNvPr id="5" name="object 5"/>
          <p:cNvPicPr/>
          <p:nvPr/>
        </p:nvPicPr>
        <p:blipFill>
          <a:blip r:embed="rId4" cstate="print"/>
          <a:stretch>
            <a:fillRect/>
          </a:stretch>
        </p:blipFill>
        <p:spPr>
          <a:xfrm>
            <a:off x="1311857" y="4223845"/>
            <a:ext cx="228047" cy="228047"/>
          </a:xfrm>
          <a:prstGeom prst="rect">
            <a:avLst/>
          </a:prstGeom>
        </p:spPr>
      </p:pic>
      <p:sp>
        <p:nvSpPr>
          <p:cNvPr id="6" name="object 6"/>
          <p:cNvSpPr txBox="1"/>
          <p:nvPr/>
        </p:nvSpPr>
        <p:spPr>
          <a:xfrm>
            <a:off x="1893247" y="3603005"/>
            <a:ext cx="4530090" cy="3322320"/>
          </a:xfrm>
          <a:prstGeom prst="rect">
            <a:avLst/>
          </a:prstGeom>
        </p:spPr>
        <p:txBody>
          <a:bodyPr vert="horz" wrap="square" lIns="0" tIns="12700" rIns="0" bIns="0" rtlCol="0">
            <a:spAutoFit/>
          </a:bodyPr>
          <a:lstStyle/>
          <a:p>
            <a:pPr marL="12700" marR="2554605">
              <a:lnSpc>
                <a:spcPct val="132300"/>
              </a:lnSpc>
              <a:spcBef>
                <a:spcPts val="100"/>
              </a:spcBef>
            </a:pPr>
            <a:r>
              <a:rPr sz="5450" spc="615" dirty="0">
                <a:latin typeface="Tahoma"/>
                <a:cs typeface="Tahoma"/>
              </a:rPr>
              <a:t>H</a:t>
            </a:r>
            <a:r>
              <a:rPr sz="5450" spc="-40" dirty="0">
                <a:latin typeface="Tahoma"/>
                <a:cs typeface="Tahoma"/>
              </a:rPr>
              <a:t>T</a:t>
            </a:r>
            <a:r>
              <a:rPr sz="5450" spc="825" dirty="0">
                <a:latin typeface="Tahoma"/>
                <a:cs typeface="Tahoma"/>
              </a:rPr>
              <a:t>M</a:t>
            </a:r>
            <a:r>
              <a:rPr sz="5450" spc="145" dirty="0">
                <a:latin typeface="Tahoma"/>
                <a:cs typeface="Tahoma"/>
              </a:rPr>
              <a:t>L  </a:t>
            </a:r>
            <a:r>
              <a:rPr sz="5450" spc="400" dirty="0">
                <a:latin typeface="Tahoma"/>
                <a:cs typeface="Tahoma"/>
              </a:rPr>
              <a:t>CSS</a:t>
            </a:r>
            <a:endParaRPr sz="5450" dirty="0">
              <a:latin typeface="Tahoma"/>
              <a:cs typeface="Tahoma"/>
            </a:endParaRPr>
          </a:p>
          <a:p>
            <a:pPr marL="12700">
              <a:lnSpc>
                <a:spcPct val="100000"/>
              </a:lnSpc>
              <a:spcBef>
                <a:spcPts val="2110"/>
              </a:spcBef>
            </a:pPr>
            <a:r>
              <a:rPr sz="5450" spc="605" dirty="0">
                <a:latin typeface="Tahoma"/>
                <a:cs typeface="Tahoma"/>
              </a:rPr>
              <a:t>JAVA</a:t>
            </a:r>
            <a:r>
              <a:rPr sz="5450" spc="-380" dirty="0">
                <a:latin typeface="Tahoma"/>
                <a:cs typeface="Tahoma"/>
              </a:rPr>
              <a:t> </a:t>
            </a:r>
            <a:r>
              <a:rPr sz="5450" spc="270" dirty="0">
                <a:latin typeface="Tahoma"/>
                <a:cs typeface="Tahoma"/>
              </a:rPr>
              <a:t>SCRIPT</a:t>
            </a:r>
            <a:endParaRPr sz="5450" dirty="0">
              <a:latin typeface="Tahoma"/>
              <a:cs typeface="Tahoma"/>
            </a:endParaRPr>
          </a:p>
        </p:txBody>
      </p:sp>
      <p:pic>
        <p:nvPicPr>
          <p:cNvPr id="7" name="object 7"/>
          <p:cNvPicPr/>
          <p:nvPr/>
        </p:nvPicPr>
        <p:blipFill>
          <a:blip r:embed="rId4" cstate="print"/>
          <a:stretch>
            <a:fillRect/>
          </a:stretch>
        </p:blipFill>
        <p:spPr>
          <a:xfrm>
            <a:off x="1311857" y="5322619"/>
            <a:ext cx="228047" cy="228047"/>
          </a:xfrm>
          <a:prstGeom prst="rect">
            <a:avLst/>
          </a:prstGeom>
        </p:spPr>
      </p:pic>
      <p:pic>
        <p:nvPicPr>
          <p:cNvPr id="8" name="object 8"/>
          <p:cNvPicPr/>
          <p:nvPr/>
        </p:nvPicPr>
        <p:blipFill>
          <a:blip r:embed="rId4" cstate="print"/>
          <a:stretch>
            <a:fillRect/>
          </a:stretch>
        </p:blipFill>
        <p:spPr>
          <a:xfrm>
            <a:off x="1311857" y="6421392"/>
            <a:ext cx="228047" cy="228047"/>
          </a:xfrm>
          <a:prstGeom prst="rect">
            <a:avLst/>
          </a:prstGeom>
        </p:spPr>
      </p:pic>
      <p:pic>
        <p:nvPicPr>
          <p:cNvPr id="9" name="object 9"/>
          <p:cNvPicPr/>
          <p:nvPr/>
        </p:nvPicPr>
        <p:blipFill>
          <a:blip r:embed="rId5" cstate="print"/>
          <a:stretch>
            <a:fillRect/>
          </a:stretch>
        </p:blipFill>
        <p:spPr>
          <a:xfrm>
            <a:off x="768625" y="8215745"/>
            <a:ext cx="6998229" cy="2071167"/>
          </a:xfrm>
          <a:prstGeom prst="rect">
            <a:avLst/>
          </a:prstGeom>
        </p:spPr>
      </p:pic>
      <p:pic>
        <p:nvPicPr>
          <p:cNvPr id="10" name="object 10"/>
          <p:cNvPicPr/>
          <p:nvPr/>
        </p:nvPicPr>
        <p:blipFill>
          <a:blip r:embed="rId6" cstate="print"/>
          <a:stretch>
            <a:fillRect/>
          </a:stretch>
        </p:blipFill>
        <p:spPr>
          <a:xfrm>
            <a:off x="6982986" y="2260985"/>
            <a:ext cx="3895724" cy="3895724"/>
          </a:xfrm>
          <a:prstGeom prst="rect">
            <a:avLst/>
          </a:prstGeom>
        </p:spPr>
      </p:pic>
      <p:grpSp>
        <p:nvGrpSpPr>
          <p:cNvPr id="11" name="object 11"/>
          <p:cNvGrpSpPr/>
          <p:nvPr/>
        </p:nvGrpSpPr>
        <p:grpSpPr>
          <a:xfrm>
            <a:off x="11030274" y="4090336"/>
            <a:ext cx="7258050" cy="6196965"/>
            <a:chOff x="11030274" y="4090336"/>
            <a:chExt cx="7258050" cy="6196965"/>
          </a:xfrm>
        </p:grpSpPr>
        <p:pic>
          <p:nvPicPr>
            <p:cNvPr id="12" name="object 12"/>
            <p:cNvPicPr/>
            <p:nvPr/>
          </p:nvPicPr>
          <p:blipFill>
            <a:blip r:embed="rId7" cstate="print"/>
            <a:stretch>
              <a:fillRect/>
            </a:stretch>
          </p:blipFill>
          <p:spPr>
            <a:xfrm>
              <a:off x="11030274" y="4090336"/>
              <a:ext cx="2933699" cy="4143374"/>
            </a:xfrm>
            <a:prstGeom prst="rect">
              <a:avLst/>
            </a:prstGeom>
          </p:spPr>
        </p:pic>
        <p:pic>
          <p:nvPicPr>
            <p:cNvPr id="13" name="object 13"/>
            <p:cNvPicPr/>
            <p:nvPr/>
          </p:nvPicPr>
          <p:blipFill>
            <a:blip r:embed="rId8" cstate="print"/>
            <a:stretch>
              <a:fillRect/>
            </a:stretch>
          </p:blipFill>
          <p:spPr>
            <a:xfrm>
              <a:off x="13964249" y="5996623"/>
              <a:ext cx="4323750" cy="4290375"/>
            </a:xfrm>
            <a:prstGeom prst="rect">
              <a:avLst/>
            </a:prstGeom>
          </p:spPr>
        </p:pic>
      </p:grpSp>
      <p:sp>
        <p:nvSpPr>
          <p:cNvPr id="14" name="object 14"/>
          <p:cNvSpPr txBox="1">
            <a:spLocks noGrp="1"/>
          </p:cNvSpPr>
          <p:nvPr>
            <p:ph type="title"/>
          </p:nvPr>
        </p:nvSpPr>
        <p:spPr>
          <a:xfrm>
            <a:off x="1725313" y="244094"/>
            <a:ext cx="8257540" cy="1557655"/>
          </a:xfrm>
          <a:prstGeom prst="rect">
            <a:avLst/>
          </a:prstGeom>
        </p:spPr>
        <p:txBody>
          <a:bodyPr vert="horz" wrap="square" lIns="0" tIns="12700" rIns="0" bIns="0" rtlCol="0">
            <a:spAutoFit/>
          </a:bodyPr>
          <a:lstStyle/>
          <a:p>
            <a:pPr marL="12700">
              <a:lnSpc>
                <a:spcPct val="100000"/>
              </a:lnSpc>
              <a:spcBef>
                <a:spcPts val="100"/>
              </a:spcBef>
            </a:pPr>
            <a:r>
              <a:rPr sz="10050" spc="285" dirty="0"/>
              <a:t>LANGUAGES</a:t>
            </a:r>
            <a:endParaRPr sz="100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956981" y="0"/>
            <a:ext cx="10333355" cy="10291445"/>
            <a:chOff x="7956981" y="0"/>
            <a:chExt cx="10333355" cy="10291445"/>
          </a:xfrm>
        </p:grpSpPr>
        <p:pic>
          <p:nvPicPr>
            <p:cNvPr id="3" name="object 3"/>
            <p:cNvPicPr/>
            <p:nvPr/>
          </p:nvPicPr>
          <p:blipFill>
            <a:blip r:embed="rId2" cstate="print"/>
            <a:stretch>
              <a:fillRect/>
            </a:stretch>
          </p:blipFill>
          <p:spPr>
            <a:xfrm>
              <a:off x="7956981" y="0"/>
              <a:ext cx="10332929" cy="10291368"/>
            </a:xfrm>
            <a:prstGeom prst="rect">
              <a:avLst/>
            </a:prstGeom>
          </p:spPr>
        </p:pic>
        <p:sp>
          <p:nvSpPr>
            <p:cNvPr id="4" name="object 4"/>
            <p:cNvSpPr/>
            <p:nvPr/>
          </p:nvSpPr>
          <p:spPr>
            <a:xfrm>
              <a:off x="10337666" y="2391980"/>
              <a:ext cx="1475740" cy="666750"/>
            </a:xfrm>
            <a:custGeom>
              <a:avLst/>
              <a:gdLst/>
              <a:ahLst/>
              <a:cxnLst/>
              <a:rect l="l" t="t" r="r" b="b"/>
              <a:pathLst>
                <a:path w="1475740" h="666750">
                  <a:moveTo>
                    <a:pt x="1056978" y="666463"/>
                  </a:moveTo>
                  <a:lnTo>
                    <a:pt x="1222521" y="663750"/>
                  </a:lnTo>
                  <a:lnTo>
                    <a:pt x="1462393" y="663749"/>
                  </a:lnTo>
                  <a:lnTo>
                    <a:pt x="1464442" y="663313"/>
                  </a:lnTo>
                  <a:lnTo>
                    <a:pt x="1475493" y="649150"/>
                  </a:lnTo>
                  <a:lnTo>
                    <a:pt x="1424888" y="174341"/>
                  </a:lnTo>
                  <a:lnTo>
                    <a:pt x="17011" y="271"/>
                  </a:lnTo>
                  <a:lnTo>
                    <a:pt x="14657" y="0"/>
                  </a:lnTo>
                  <a:lnTo>
                    <a:pt x="12366" y="269"/>
                  </a:lnTo>
                  <a:lnTo>
                    <a:pt x="0" y="15433"/>
                  </a:lnTo>
                  <a:lnTo>
                    <a:pt x="105784" y="654750"/>
                  </a:lnTo>
                  <a:lnTo>
                    <a:pt x="107497" y="657773"/>
                  </a:lnTo>
                  <a:lnTo>
                    <a:pt x="113138" y="662559"/>
                  </a:lnTo>
                  <a:lnTo>
                    <a:pt x="116396" y="663753"/>
                  </a:lnTo>
                  <a:lnTo>
                    <a:pt x="1051506" y="663747"/>
                  </a:lnTo>
                  <a:lnTo>
                    <a:pt x="1054384" y="664651"/>
                  </a:lnTo>
                  <a:lnTo>
                    <a:pt x="1056978" y="666463"/>
                  </a:lnTo>
                  <a:close/>
                </a:path>
              </a:pathLst>
            </a:custGeom>
            <a:solidFill>
              <a:srgbClr val="5CE1E6"/>
            </a:solidFill>
          </p:spPr>
          <p:txBody>
            <a:bodyPr wrap="square" lIns="0" tIns="0" rIns="0" bIns="0" rtlCol="0"/>
            <a:lstStyle/>
            <a:p>
              <a:endParaRPr/>
            </a:p>
          </p:txBody>
        </p:sp>
      </p:grpSp>
      <p:sp>
        <p:nvSpPr>
          <p:cNvPr id="5" name="object 5"/>
          <p:cNvSpPr txBox="1"/>
          <p:nvPr/>
        </p:nvSpPr>
        <p:spPr>
          <a:xfrm>
            <a:off x="10092432" y="2478331"/>
            <a:ext cx="1967230" cy="482600"/>
          </a:xfrm>
          <a:prstGeom prst="rect">
            <a:avLst/>
          </a:prstGeom>
        </p:spPr>
        <p:txBody>
          <a:bodyPr vert="horz" wrap="square" lIns="0" tIns="12700" rIns="0" bIns="0" rtlCol="0">
            <a:spAutoFit/>
          </a:bodyPr>
          <a:lstStyle/>
          <a:p>
            <a:pPr marL="12700">
              <a:lnSpc>
                <a:spcPct val="100000"/>
              </a:lnSpc>
              <a:spcBef>
                <a:spcPts val="100"/>
              </a:spcBef>
            </a:pPr>
            <a:r>
              <a:rPr sz="3000" b="1" spc="170" dirty="0">
                <a:solidFill>
                  <a:srgbClr val="2E2E2E"/>
                </a:solidFill>
                <a:latin typeface="Tahoma"/>
                <a:cs typeface="Tahoma"/>
              </a:rPr>
              <a:t>E</a:t>
            </a:r>
            <a:r>
              <a:rPr sz="3000" b="1" spc="50" dirty="0">
                <a:solidFill>
                  <a:srgbClr val="2E2E2E"/>
                </a:solidFill>
                <a:latin typeface="Tahoma"/>
                <a:cs typeface="Tahoma"/>
              </a:rPr>
              <a:t>l</a:t>
            </a:r>
            <a:r>
              <a:rPr sz="3000" b="1" spc="15" dirty="0">
                <a:solidFill>
                  <a:srgbClr val="2E2E2E"/>
                </a:solidFill>
                <a:latin typeface="Tahoma"/>
                <a:cs typeface="Tahoma"/>
              </a:rPr>
              <a:t>e</a:t>
            </a:r>
            <a:r>
              <a:rPr sz="3000" b="1" spc="245" dirty="0">
                <a:solidFill>
                  <a:srgbClr val="2E2E2E"/>
                </a:solidFill>
                <a:latin typeface="Tahoma"/>
                <a:cs typeface="Tahoma"/>
              </a:rPr>
              <a:t>m</a:t>
            </a:r>
            <a:r>
              <a:rPr sz="3000" b="1" spc="15" dirty="0">
                <a:solidFill>
                  <a:srgbClr val="2E2E2E"/>
                </a:solidFill>
                <a:latin typeface="Tahoma"/>
                <a:cs typeface="Tahoma"/>
              </a:rPr>
              <a:t>e</a:t>
            </a:r>
            <a:r>
              <a:rPr sz="3000" b="1" spc="90" dirty="0">
                <a:solidFill>
                  <a:srgbClr val="2E2E2E"/>
                </a:solidFill>
                <a:latin typeface="Tahoma"/>
                <a:cs typeface="Tahoma"/>
              </a:rPr>
              <a:t>n</a:t>
            </a:r>
            <a:r>
              <a:rPr sz="3000" b="1" spc="50" dirty="0">
                <a:solidFill>
                  <a:srgbClr val="2E2E2E"/>
                </a:solidFill>
                <a:latin typeface="Tahoma"/>
                <a:cs typeface="Tahoma"/>
              </a:rPr>
              <a:t>t</a:t>
            </a:r>
            <a:r>
              <a:rPr sz="3000" b="1" spc="-10" dirty="0">
                <a:solidFill>
                  <a:srgbClr val="2E2E2E"/>
                </a:solidFill>
                <a:latin typeface="Tahoma"/>
                <a:cs typeface="Tahoma"/>
              </a:rPr>
              <a:t>s</a:t>
            </a:r>
            <a:r>
              <a:rPr sz="3000" b="1" spc="-370" dirty="0">
                <a:solidFill>
                  <a:srgbClr val="2E2E2E"/>
                </a:solidFill>
                <a:latin typeface="Tahoma"/>
                <a:cs typeface="Tahoma"/>
              </a:rPr>
              <a:t>:</a:t>
            </a:r>
            <a:endParaRPr sz="3000">
              <a:latin typeface="Tahoma"/>
              <a:cs typeface="Tahoma"/>
            </a:endParaRPr>
          </a:p>
        </p:txBody>
      </p:sp>
      <p:sp>
        <p:nvSpPr>
          <p:cNvPr id="6" name="object 6"/>
          <p:cNvSpPr/>
          <p:nvPr/>
        </p:nvSpPr>
        <p:spPr>
          <a:xfrm>
            <a:off x="10337660" y="4811191"/>
            <a:ext cx="1475740" cy="3086100"/>
          </a:xfrm>
          <a:custGeom>
            <a:avLst/>
            <a:gdLst/>
            <a:ahLst/>
            <a:cxnLst/>
            <a:rect l="l" t="t" r="r" b="b"/>
            <a:pathLst>
              <a:path w="1475740" h="3086100">
                <a:moveTo>
                  <a:pt x="1475498" y="3068345"/>
                </a:moveTo>
                <a:lnTo>
                  <a:pt x="1424889" y="2593543"/>
                </a:lnTo>
                <a:lnTo>
                  <a:pt x="17018" y="2419464"/>
                </a:lnTo>
                <a:lnTo>
                  <a:pt x="14655" y="2419197"/>
                </a:lnTo>
                <a:lnTo>
                  <a:pt x="12369" y="2419464"/>
                </a:lnTo>
                <a:lnTo>
                  <a:pt x="0" y="2434628"/>
                </a:lnTo>
                <a:lnTo>
                  <a:pt x="105791" y="3073946"/>
                </a:lnTo>
                <a:lnTo>
                  <a:pt x="107492" y="3076968"/>
                </a:lnTo>
                <a:lnTo>
                  <a:pt x="113144" y="3081756"/>
                </a:lnTo>
                <a:lnTo>
                  <a:pt x="116395" y="3082950"/>
                </a:lnTo>
                <a:lnTo>
                  <a:pt x="1051509" y="3082950"/>
                </a:lnTo>
                <a:lnTo>
                  <a:pt x="1054379" y="3083852"/>
                </a:lnTo>
                <a:lnTo>
                  <a:pt x="1056982" y="3085655"/>
                </a:lnTo>
                <a:lnTo>
                  <a:pt x="1222527" y="3082950"/>
                </a:lnTo>
                <a:lnTo>
                  <a:pt x="1462392" y="3082950"/>
                </a:lnTo>
                <a:lnTo>
                  <a:pt x="1475282" y="3070441"/>
                </a:lnTo>
                <a:lnTo>
                  <a:pt x="1475498" y="3068345"/>
                </a:lnTo>
                <a:close/>
              </a:path>
              <a:path w="1475740" h="3086100">
                <a:moveTo>
                  <a:pt x="1475498" y="649147"/>
                </a:moveTo>
                <a:lnTo>
                  <a:pt x="1424889" y="174332"/>
                </a:lnTo>
                <a:lnTo>
                  <a:pt x="17018" y="266"/>
                </a:lnTo>
                <a:lnTo>
                  <a:pt x="14655" y="0"/>
                </a:lnTo>
                <a:lnTo>
                  <a:pt x="12369" y="266"/>
                </a:lnTo>
                <a:lnTo>
                  <a:pt x="0" y="15430"/>
                </a:lnTo>
                <a:lnTo>
                  <a:pt x="105791" y="654748"/>
                </a:lnTo>
                <a:lnTo>
                  <a:pt x="107492" y="657771"/>
                </a:lnTo>
                <a:lnTo>
                  <a:pt x="113144" y="662559"/>
                </a:lnTo>
                <a:lnTo>
                  <a:pt x="116395" y="663752"/>
                </a:lnTo>
                <a:lnTo>
                  <a:pt x="1051509" y="663740"/>
                </a:lnTo>
                <a:lnTo>
                  <a:pt x="1054379" y="664654"/>
                </a:lnTo>
                <a:lnTo>
                  <a:pt x="1056982" y="666457"/>
                </a:lnTo>
                <a:lnTo>
                  <a:pt x="1222527" y="663752"/>
                </a:lnTo>
                <a:lnTo>
                  <a:pt x="1462392" y="663752"/>
                </a:lnTo>
                <a:lnTo>
                  <a:pt x="1475282" y="651230"/>
                </a:lnTo>
                <a:lnTo>
                  <a:pt x="1475498" y="649147"/>
                </a:lnTo>
                <a:close/>
              </a:path>
            </a:pathLst>
          </a:custGeom>
          <a:solidFill>
            <a:srgbClr val="5CE1E6"/>
          </a:solidFill>
        </p:spPr>
        <p:txBody>
          <a:bodyPr wrap="square" lIns="0" tIns="0" rIns="0" bIns="0" rtlCol="0"/>
          <a:lstStyle/>
          <a:p>
            <a:endParaRPr/>
          </a:p>
        </p:txBody>
      </p:sp>
      <p:sp>
        <p:nvSpPr>
          <p:cNvPr id="7" name="object 7"/>
          <p:cNvSpPr txBox="1"/>
          <p:nvPr/>
        </p:nvSpPr>
        <p:spPr>
          <a:xfrm>
            <a:off x="12339812" y="6577302"/>
            <a:ext cx="5396230" cy="2549525"/>
          </a:xfrm>
          <a:prstGeom prst="rect">
            <a:avLst/>
          </a:prstGeom>
        </p:spPr>
        <p:txBody>
          <a:bodyPr vert="horz" wrap="square" lIns="0" tIns="136525" rIns="0" bIns="0" rtlCol="0">
            <a:spAutoFit/>
          </a:bodyPr>
          <a:lstStyle/>
          <a:p>
            <a:pPr marL="12700">
              <a:lnSpc>
                <a:spcPct val="100000"/>
              </a:lnSpc>
              <a:spcBef>
                <a:spcPts val="1075"/>
              </a:spcBef>
            </a:pPr>
            <a:r>
              <a:rPr sz="2500" spc="180" dirty="0">
                <a:solidFill>
                  <a:srgbClr val="2E2E2E"/>
                </a:solidFill>
                <a:latin typeface="Tahoma"/>
                <a:cs typeface="Tahoma"/>
              </a:rPr>
              <a:t>HTML</a:t>
            </a:r>
            <a:r>
              <a:rPr sz="2500" spc="-155" dirty="0">
                <a:solidFill>
                  <a:srgbClr val="2E2E2E"/>
                </a:solidFill>
                <a:latin typeface="Tahoma"/>
                <a:cs typeface="Tahoma"/>
              </a:rPr>
              <a:t> </a:t>
            </a:r>
            <a:r>
              <a:rPr sz="2500" spc="165" dirty="0">
                <a:solidFill>
                  <a:srgbClr val="2E2E2E"/>
                </a:solidFill>
                <a:latin typeface="Tahoma"/>
                <a:cs typeface="Tahoma"/>
              </a:rPr>
              <a:t>provides</a:t>
            </a:r>
            <a:r>
              <a:rPr sz="2500" spc="-150" dirty="0">
                <a:solidFill>
                  <a:srgbClr val="2E2E2E"/>
                </a:solidFill>
                <a:latin typeface="Tahoma"/>
                <a:cs typeface="Tahoma"/>
              </a:rPr>
              <a:t> </a:t>
            </a:r>
            <a:r>
              <a:rPr sz="2500" spc="210" dirty="0">
                <a:solidFill>
                  <a:srgbClr val="2E2E2E"/>
                </a:solidFill>
                <a:latin typeface="Tahoma"/>
                <a:cs typeface="Tahoma"/>
              </a:rPr>
              <a:t>form</a:t>
            </a:r>
            <a:r>
              <a:rPr sz="2500" spc="-150" dirty="0">
                <a:solidFill>
                  <a:srgbClr val="2E2E2E"/>
                </a:solidFill>
                <a:latin typeface="Tahoma"/>
                <a:cs typeface="Tahoma"/>
              </a:rPr>
              <a:t> </a:t>
            </a:r>
            <a:r>
              <a:rPr sz="2500" spc="200" dirty="0">
                <a:solidFill>
                  <a:srgbClr val="2E2E2E"/>
                </a:solidFill>
                <a:latin typeface="Tahoma"/>
                <a:cs typeface="Tahoma"/>
              </a:rPr>
              <a:t>elements</a:t>
            </a:r>
            <a:r>
              <a:rPr sz="2500" spc="-155" dirty="0">
                <a:solidFill>
                  <a:srgbClr val="2E2E2E"/>
                </a:solidFill>
                <a:latin typeface="Tahoma"/>
                <a:cs typeface="Tahoma"/>
              </a:rPr>
              <a:t> </a:t>
            </a:r>
            <a:r>
              <a:rPr sz="2500" spc="170" dirty="0">
                <a:solidFill>
                  <a:srgbClr val="2E2E2E"/>
                </a:solidFill>
                <a:latin typeface="Tahoma"/>
                <a:cs typeface="Tahoma"/>
              </a:rPr>
              <a:t>like</a:t>
            </a:r>
            <a:endParaRPr sz="2500">
              <a:latin typeface="Tahoma"/>
              <a:cs typeface="Tahoma"/>
            </a:endParaRPr>
          </a:p>
          <a:p>
            <a:pPr marL="12700">
              <a:lnSpc>
                <a:spcPct val="100000"/>
              </a:lnSpc>
              <a:spcBef>
                <a:spcPts val="975"/>
              </a:spcBef>
            </a:pPr>
            <a:r>
              <a:rPr sz="2500" spc="-580" dirty="0">
                <a:solidFill>
                  <a:srgbClr val="2E2E2E"/>
                </a:solidFill>
                <a:latin typeface="Tahoma"/>
                <a:cs typeface="Tahoma"/>
              </a:rPr>
              <a:t>&lt;</a:t>
            </a:r>
            <a:r>
              <a:rPr sz="2500" spc="55" dirty="0">
                <a:solidFill>
                  <a:srgbClr val="2E2E2E"/>
                </a:solidFill>
                <a:latin typeface="Tahoma"/>
                <a:cs typeface="Tahoma"/>
              </a:rPr>
              <a:t>f</a:t>
            </a:r>
            <a:r>
              <a:rPr sz="2500" spc="200" dirty="0">
                <a:solidFill>
                  <a:srgbClr val="2E2E2E"/>
                </a:solidFill>
                <a:latin typeface="Tahoma"/>
                <a:cs typeface="Tahoma"/>
              </a:rPr>
              <a:t>o</a:t>
            </a:r>
            <a:r>
              <a:rPr sz="2500" spc="75" dirty="0">
                <a:solidFill>
                  <a:srgbClr val="2E2E2E"/>
                </a:solidFill>
                <a:latin typeface="Tahoma"/>
                <a:cs typeface="Tahoma"/>
              </a:rPr>
              <a:t>r</a:t>
            </a:r>
            <a:r>
              <a:rPr sz="2500" spc="500" dirty="0">
                <a:solidFill>
                  <a:srgbClr val="2E2E2E"/>
                </a:solidFill>
                <a:latin typeface="Tahoma"/>
                <a:cs typeface="Tahoma"/>
              </a:rPr>
              <a:t>m</a:t>
            </a:r>
            <a:r>
              <a:rPr sz="2500" spc="-580" dirty="0">
                <a:solidFill>
                  <a:srgbClr val="2E2E2E"/>
                </a:solidFill>
                <a:latin typeface="Tahoma"/>
                <a:cs typeface="Tahoma"/>
              </a:rPr>
              <a:t>&gt;</a:t>
            </a:r>
            <a:r>
              <a:rPr sz="2500" spc="-225" dirty="0">
                <a:solidFill>
                  <a:srgbClr val="2E2E2E"/>
                </a:solidFill>
                <a:latin typeface="Tahoma"/>
                <a:cs typeface="Tahoma"/>
              </a:rPr>
              <a:t>,</a:t>
            </a:r>
            <a:r>
              <a:rPr sz="2500" spc="-140" dirty="0">
                <a:solidFill>
                  <a:srgbClr val="2E2E2E"/>
                </a:solidFill>
                <a:latin typeface="Tahoma"/>
                <a:cs typeface="Tahoma"/>
              </a:rPr>
              <a:t> </a:t>
            </a:r>
            <a:r>
              <a:rPr sz="2500" spc="-580" dirty="0">
                <a:solidFill>
                  <a:srgbClr val="2E2E2E"/>
                </a:solidFill>
                <a:latin typeface="Tahoma"/>
                <a:cs typeface="Tahoma"/>
              </a:rPr>
              <a:t>&lt;</a:t>
            </a:r>
            <a:r>
              <a:rPr sz="2500" spc="135" dirty="0">
                <a:solidFill>
                  <a:srgbClr val="2E2E2E"/>
                </a:solidFill>
                <a:latin typeface="Tahoma"/>
                <a:cs typeface="Tahoma"/>
              </a:rPr>
              <a:t>i</a:t>
            </a:r>
            <a:r>
              <a:rPr sz="2500" spc="254" dirty="0">
                <a:solidFill>
                  <a:srgbClr val="2E2E2E"/>
                </a:solidFill>
                <a:latin typeface="Tahoma"/>
                <a:cs typeface="Tahoma"/>
              </a:rPr>
              <a:t>n</a:t>
            </a:r>
            <a:r>
              <a:rPr sz="2500" spc="310" dirty="0">
                <a:solidFill>
                  <a:srgbClr val="2E2E2E"/>
                </a:solidFill>
                <a:latin typeface="Tahoma"/>
                <a:cs typeface="Tahoma"/>
              </a:rPr>
              <a:t>p</a:t>
            </a:r>
            <a:r>
              <a:rPr sz="2500" spc="229" dirty="0">
                <a:solidFill>
                  <a:srgbClr val="2E2E2E"/>
                </a:solidFill>
                <a:latin typeface="Tahoma"/>
                <a:cs typeface="Tahoma"/>
              </a:rPr>
              <a:t>u</a:t>
            </a:r>
            <a:r>
              <a:rPr sz="2500" spc="175" dirty="0">
                <a:solidFill>
                  <a:srgbClr val="2E2E2E"/>
                </a:solidFill>
                <a:latin typeface="Tahoma"/>
                <a:cs typeface="Tahoma"/>
              </a:rPr>
              <a:t>t</a:t>
            </a:r>
            <a:r>
              <a:rPr sz="2500" spc="-580" dirty="0">
                <a:solidFill>
                  <a:srgbClr val="2E2E2E"/>
                </a:solidFill>
                <a:latin typeface="Tahoma"/>
                <a:cs typeface="Tahoma"/>
              </a:rPr>
              <a:t>&gt;</a:t>
            </a:r>
            <a:r>
              <a:rPr sz="2500" spc="-225" dirty="0">
                <a:solidFill>
                  <a:srgbClr val="2E2E2E"/>
                </a:solidFill>
                <a:latin typeface="Tahoma"/>
                <a:cs typeface="Tahoma"/>
              </a:rPr>
              <a:t>,</a:t>
            </a:r>
            <a:r>
              <a:rPr sz="2500" spc="-140" dirty="0">
                <a:solidFill>
                  <a:srgbClr val="2E2E2E"/>
                </a:solidFill>
                <a:latin typeface="Tahoma"/>
                <a:cs typeface="Tahoma"/>
              </a:rPr>
              <a:t> </a:t>
            </a:r>
            <a:r>
              <a:rPr sz="2500" spc="-580" dirty="0">
                <a:solidFill>
                  <a:srgbClr val="2E2E2E"/>
                </a:solidFill>
                <a:latin typeface="Tahoma"/>
                <a:cs typeface="Tahoma"/>
              </a:rPr>
              <a:t>&lt;</a:t>
            </a:r>
            <a:r>
              <a:rPr sz="2500" spc="175" dirty="0">
                <a:solidFill>
                  <a:srgbClr val="2E2E2E"/>
                </a:solidFill>
                <a:latin typeface="Tahoma"/>
                <a:cs typeface="Tahoma"/>
              </a:rPr>
              <a:t>t</a:t>
            </a:r>
            <a:r>
              <a:rPr sz="2500" spc="145" dirty="0">
                <a:solidFill>
                  <a:srgbClr val="2E2E2E"/>
                </a:solidFill>
                <a:latin typeface="Tahoma"/>
                <a:cs typeface="Tahoma"/>
              </a:rPr>
              <a:t>e</a:t>
            </a:r>
            <a:r>
              <a:rPr sz="2500" spc="140" dirty="0">
                <a:solidFill>
                  <a:srgbClr val="2E2E2E"/>
                </a:solidFill>
                <a:latin typeface="Tahoma"/>
                <a:cs typeface="Tahoma"/>
              </a:rPr>
              <a:t>x</a:t>
            </a:r>
            <a:r>
              <a:rPr sz="2500" spc="175" dirty="0">
                <a:solidFill>
                  <a:srgbClr val="2E2E2E"/>
                </a:solidFill>
                <a:latin typeface="Tahoma"/>
                <a:cs typeface="Tahoma"/>
              </a:rPr>
              <a:t>t</a:t>
            </a:r>
            <a:r>
              <a:rPr sz="2500" spc="145" dirty="0">
                <a:solidFill>
                  <a:srgbClr val="2E2E2E"/>
                </a:solidFill>
                <a:latin typeface="Tahoma"/>
                <a:cs typeface="Tahoma"/>
              </a:rPr>
              <a:t>a</a:t>
            </a:r>
            <a:r>
              <a:rPr sz="2500" spc="75" dirty="0">
                <a:solidFill>
                  <a:srgbClr val="2E2E2E"/>
                </a:solidFill>
                <a:latin typeface="Tahoma"/>
                <a:cs typeface="Tahoma"/>
              </a:rPr>
              <a:t>r</a:t>
            </a:r>
            <a:r>
              <a:rPr sz="2500" spc="145" dirty="0">
                <a:solidFill>
                  <a:srgbClr val="2E2E2E"/>
                </a:solidFill>
                <a:latin typeface="Tahoma"/>
                <a:cs typeface="Tahoma"/>
              </a:rPr>
              <a:t>ea</a:t>
            </a:r>
            <a:r>
              <a:rPr sz="2500" spc="-580" dirty="0">
                <a:solidFill>
                  <a:srgbClr val="2E2E2E"/>
                </a:solidFill>
                <a:latin typeface="Tahoma"/>
                <a:cs typeface="Tahoma"/>
              </a:rPr>
              <a:t>&gt;</a:t>
            </a:r>
            <a:r>
              <a:rPr sz="2500" spc="-225" dirty="0">
                <a:solidFill>
                  <a:srgbClr val="2E2E2E"/>
                </a:solidFill>
                <a:latin typeface="Tahoma"/>
                <a:cs typeface="Tahoma"/>
              </a:rPr>
              <a:t>,</a:t>
            </a:r>
            <a:endParaRPr sz="2500">
              <a:latin typeface="Tahoma"/>
              <a:cs typeface="Tahoma"/>
            </a:endParaRPr>
          </a:p>
          <a:p>
            <a:pPr marL="12700" marR="288925">
              <a:lnSpc>
                <a:spcPct val="132500"/>
              </a:lnSpc>
            </a:pPr>
            <a:r>
              <a:rPr sz="2500" spc="-50" dirty="0">
                <a:solidFill>
                  <a:srgbClr val="2E2E2E"/>
                </a:solidFill>
                <a:latin typeface="Tahoma"/>
                <a:cs typeface="Tahoma"/>
              </a:rPr>
              <a:t>&lt;select&gt;,</a:t>
            </a:r>
            <a:r>
              <a:rPr sz="2500" spc="-145" dirty="0">
                <a:solidFill>
                  <a:srgbClr val="2E2E2E"/>
                </a:solidFill>
                <a:latin typeface="Tahoma"/>
                <a:cs typeface="Tahoma"/>
              </a:rPr>
              <a:t> </a:t>
            </a:r>
            <a:r>
              <a:rPr sz="2500" spc="240" dirty="0">
                <a:solidFill>
                  <a:srgbClr val="2E2E2E"/>
                </a:solidFill>
                <a:latin typeface="Tahoma"/>
                <a:cs typeface="Tahoma"/>
              </a:rPr>
              <a:t>and</a:t>
            </a:r>
            <a:r>
              <a:rPr sz="2500" spc="-145" dirty="0">
                <a:solidFill>
                  <a:srgbClr val="2E2E2E"/>
                </a:solidFill>
                <a:latin typeface="Tahoma"/>
                <a:cs typeface="Tahoma"/>
              </a:rPr>
              <a:t> </a:t>
            </a:r>
            <a:r>
              <a:rPr sz="2500" spc="229" dirty="0">
                <a:solidFill>
                  <a:srgbClr val="2E2E2E"/>
                </a:solidFill>
                <a:latin typeface="Tahoma"/>
                <a:cs typeface="Tahoma"/>
              </a:rPr>
              <a:t>more</a:t>
            </a:r>
            <a:r>
              <a:rPr sz="2500" spc="-145" dirty="0">
                <a:solidFill>
                  <a:srgbClr val="2E2E2E"/>
                </a:solidFill>
                <a:latin typeface="Tahoma"/>
                <a:cs typeface="Tahoma"/>
              </a:rPr>
              <a:t> </a:t>
            </a:r>
            <a:r>
              <a:rPr sz="2500" spc="110" dirty="0">
                <a:solidFill>
                  <a:srgbClr val="2E2E2E"/>
                </a:solidFill>
                <a:latin typeface="Tahoma"/>
                <a:cs typeface="Tahoma"/>
              </a:rPr>
              <a:t>for</a:t>
            </a:r>
            <a:r>
              <a:rPr sz="2500" spc="-145" dirty="0">
                <a:solidFill>
                  <a:srgbClr val="2E2E2E"/>
                </a:solidFill>
                <a:latin typeface="Tahoma"/>
                <a:cs typeface="Tahoma"/>
              </a:rPr>
              <a:t> </a:t>
            </a:r>
            <a:r>
              <a:rPr sz="2500" spc="195" dirty="0">
                <a:solidFill>
                  <a:srgbClr val="2E2E2E"/>
                </a:solidFill>
                <a:latin typeface="Tahoma"/>
                <a:cs typeface="Tahoma"/>
              </a:rPr>
              <a:t>collecting </a:t>
            </a:r>
            <a:r>
              <a:rPr sz="2500" spc="-770" dirty="0">
                <a:solidFill>
                  <a:srgbClr val="2E2E2E"/>
                </a:solidFill>
                <a:latin typeface="Tahoma"/>
                <a:cs typeface="Tahoma"/>
              </a:rPr>
              <a:t> </a:t>
            </a:r>
            <a:r>
              <a:rPr sz="2500" spc="130" dirty="0">
                <a:solidFill>
                  <a:srgbClr val="2E2E2E"/>
                </a:solidFill>
                <a:latin typeface="Tahoma"/>
                <a:cs typeface="Tahoma"/>
              </a:rPr>
              <a:t>user </a:t>
            </a:r>
            <a:r>
              <a:rPr sz="2500" spc="225" dirty="0">
                <a:solidFill>
                  <a:srgbClr val="2E2E2E"/>
                </a:solidFill>
                <a:latin typeface="Tahoma"/>
                <a:cs typeface="Tahoma"/>
              </a:rPr>
              <a:t>input </a:t>
            </a:r>
            <a:r>
              <a:rPr sz="2500" spc="240" dirty="0">
                <a:solidFill>
                  <a:srgbClr val="2E2E2E"/>
                </a:solidFill>
                <a:latin typeface="Tahoma"/>
                <a:cs typeface="Tahoma"/>
              </a:rPr>
              <a:t>and </a:t>
            </a:r>
            <a:r>
              <a:rPr sz="2500" spc="180" dirty="0">
                <a:solidFill>
                  <a:srgbClr val="2E2E2E"/>
                </a:solidFill>
                <a:latin typeface="Tahoma"/>
                <a:cs typeface="Tahoma"/>
              </a:rPr>
              <a:t>interacting </a:t>
            </a:r>
            <a:r>
              <a:rPr sz="2500" spc="240" dirty="0">
                <a:solidFill>
                  <a:srgbClr val="2E2E2E"/>
                </a:solidFill>
                <a:latin typeface="Tahoma"/>
                <a:cs typeface="Tahoma"/>
              </a:rPr>
              <a:t>with </a:t>
            </a:r>
            <a:r>
              <a:rPr sz="2500" spc="-770" dirty="0">
                <a:solidFill>
                  <a:srgbClr val="2E2E2E"/>
                </a:solidFill>
                <a:latin typeface="Tahoma"/>
                <a:cs typeface="Tahoma"/>
              </a:rPr>
              <a:t> </a:t>
            </a:r>
            <a:r>
              <a:rPr sz="2500" spc="275" dirty="0">
                <a:solidFill>
                  <a:srgbClr val="2E2E2E"/>
                </a:solidFill>
                <a:latin typeface="Tahoma"/>
                <a:cs typeface="Tahoma"/>
              </a:rPr>
              <a:t>web</a:t>
            </a:r>
            <a:r>
              <a:rPr sz="2500" spc="-145" dirty="0">
                <a:solidFill>
                  <a:srgbClr val="2E2E2E"/>
                </a:solidFill>
                <a:latin typeface="Tahoma"/>
                <a:cs typeface="Tahoma"/>
              </a:rPr>
              <a:t> </a:t>
            </a:r>
            <a:r>
              <a:rPr sz="2500" spc="50" dirty="0">
                <a:solidFill>
                  <a:srgbClr val="2E2E2E"/>
                </a:solidFill>
                <a:latin typeface="Tahoma"/>
                <a:cs typeface="Tahoma"/>
              </a:rPr>
              <a:t>servers.</a:t>
            </a:r>
            <a:endParaRPr sz="2500">
              <a:latin typeface="Tahoma"/>
              <a:cs typeface="Tahoma"/>
            </a:endParaRPr>
          </a:p>
        </p:txBody>
      </p:sp>
      <p:sp>
        <p:nvSpPr>
          <p:cNvPr id="8" name="object 8"/>
          <p:cNvSpPr txBox="1">
            <a:spLocks noGrp="1"/>
          </p:cNvSpPr>
          <p:nvPr>
            <p:ph type="title"/>
          </p:nvPr>
        </p:nvSpPr>
        <p:spPr>
          <a:xfrm>
            <a:off x="1016000" y="1016000"/>
            <a:ext cx="3302635" cy="1397000"/>
          </a:xfrm>
          <a:prstGeom prst="rect">
            <a:avLst/>
          </a:prstGeom>
        </p:spPr>
        <p:txBody>
          <a:bodyPr vert="horz" wrap="square" lIns="0" tIns="12700" rIns="0" bIns="0" rtlCol="0">
            <a:spAutoFit/>
          </a:bodyPr>
          <a:lstStyle/>
          <a:p>
            <a:pPr marL="12700">
              <a:lnSpc>
                <a:spcPct val="100000"/>
              </a:lnSpc>
              <a:spcBef>
                <a:spcPts val="100"/>
              </a:spcBef>
            </a:pPr>
            <a:r>
              <a:rPr spc="195" dirty="0"/>
              <a:t>H</a:t>
            </a:r>
            <a:r>
              <a:rPr spc="-15" dirty="0"/>
              <a:t>T</a:t>
            </a:r>
            <a:r>
              <a:rPr spc="150" dirty="0"/>
              <a:t>M</a:t>
            </a:r>
            <a:r>
              <a:rPr spc="-114" dirty="0"/>
              <a:t>L</a:t>
            </a:r>
          </a:p>
        </p:txBody>
      </p:sp>
      <p:pic>
        <p:nvPicPr>
          <p:cNvPr id="9" name="object 9"/>
          <p:cNvPicPr/>
          <p:nvPr/>
        </p:nvPicPr>
        <p:blipFill>
          <a:blip r:embed="rId3" cstate="print"/>
          <a:stretch>
            <a:fillRect/>
          </a:stretch>
        </p:blipFill>
        <p:spPr>
          <a:xfrm>
            <a:off x="135" y="6858742"/>
            <a:ext cx="4280824" cy="3438249"/>
          </a:xfrm>
          <a:prstGeom prst="rect">
            <a:avLst/>
          </a:prstGeom>
        </p:spPr>
      </p:pic>
      <p:sp>
        <p:nvSpPr>
          <p:cNvPr id="10" name="object 10"/>
          <p:cNvSpPr txBox="1"/>
          <p:nvPr/>
        </p:nvSpPr>
        <p:spPr>
          <a:xfrm>
            <a:off x="2168397" y="2968356"/>
            <a:ext cx="3181985" cy="1092200"/>
          </a:xfrm>
          <a:prstGeom prst="rect">
            <a:avLst/>
          </a:prstGeom>
        </p:spPr>
        <p:txBody>
          <a:bodyPr vert="horz" wrap="square" lIns="0" tIns="11430" rIns="0" bIns="0" rtlCol="0">
            <a:spAutoFit/>
          </a:bodyPr>
          <a:lstStyle/>
          <a:p>
            <a:pPr marL="304165" marR="5080" indent="-292100">
              <a:lnSpc>
                <a:spcPct val="116700"/>
              </a:lnSpc>
              <a:spcBef>
                <a:spcPts val="90"/>
              </a:spcBef>
              <a:tabLst>
                <a:tab pos="1680845" algn="l"/>
                <a:tab pos="2878455" algn="l"/>
              </a:tabLst>
            </a:pPr>
            <a:r>
              <a:rPr sz="3000" spc="335" dirty="0">
                <a:latin typeface="Tahoma"/>
                <a:cs typeface="Tahoma"/>
              </a:rPr>
              <a:t>which	</a:t>
            </a:r>
            <a:r>
              <a:rPr sz="3000" spc="220" dirty="0">
                <a:latin typeface="Tahoma"/>
                <a:cs typeface="Tahoma"/>
              </a:rPr>
              <a:t>stands </a:t>
            </a:r>
            <a:r>
              <a:rPr sz="3000" spc="225" dirty="0">
                <a:latin typeface="Tahoma"/>
                <a:cs typeface="Tahoma"/>
              </a:rPr>
              <a:t> </a:t>
            </a:r>
            <a:r>
              <a:rPr sz="3000" spc="120" dirty="0">
                <a:latin typeface="Tahoma"/>
                <a:cs typeface="Tahoma"/>
              </a:rPr>
              <a:t>L</a:t>
            </a:r>
            <a:r>
              <a:rPr sz="3000" spc="195" dirty="0">
                <a:latin typeface="Tahoma"/>
                <a:cs typeface="Tahoma"/>
              </a:rPr>
              <a:t>a</a:t>
            </a:r>
            <a:r>
              <a:rPr sz="3000" spc="330" dirty="0">
                <a:latin typeface="Tahoma"/>
                <a:cs typeface="Tahoma"/>
              </a:rPr>
              <a:t>n</a:t>
            </a:r>
            <a:r>
              <a:rPr sz="3000" spc="275" dirty="0">
                <a:latin typeface="Tahoma"/>
                <a:cs typeface="Tahoma"/>
              </a:rPr>
              <a:t>g</a:t>
            </a:r>
            <a:r>
              <a:rPr sz="3000" spc="300" dirty="0">
                <a:latin typeface="Tahoma"/>
                <a:cs typeface="Tahoma"/>
              </a:rPr>
              <a:t>u</a:t>
            </a:r>
            <a:r>
              <a:rPr sz="3000" spc="195" dirty="0">
                <a:latin typeface="Tahoma"/>
                <a:cs typeface="Tahoma"/>
              </a:rPr>
              <a:t>a</a:t>
            </a:r>
            <a:r>
              <a:rPr sz="3000" spc="275" dirty="0">
                <a:latin typeface="Tahoma"/>
                <a:cs typeface="Tahoma"/>
              </a:rPr>
              <a:t>g</a:t>
            </a:r>
            <a:r>
              <a:rPr sz="3000" spc="200" dirty="0">
                <a:latin typeface="Tahoma"/>
                <a:cs typeface="Tahoma"/>
              </a:rPr>
              <a:t>e</a:t>
            </a:r>
            <a:r>
              <a:rPr sz="3000" spc="-265" dirty="0">
                <a:latin typeface="Tahoma"/>
                <a:cs typeface="Tahoma"/>
              </a:rPr>
              <a:t>,</a:t>
            </a:r>
            <a:r>
              <a:rPr sz="3000" spc="-110" dirty="0">
                <a:latin typeface="Tahoma"/>
                <a:cs typeface="Tahoma"/>
              </a:rPr>
              <a:t>"</a:t>
            </a:r>
            <a:r>
              <a:rPr sz="3000" dirty="0">
                <a:latin typeface="Tahoma"/>
                <a:cs typeface="Tahoma"/>
              </a:rPr>
              <a:t>	</a:t>
            </a:r>
            <a:r>
              <a:rPr sz="3000" spc="170" dirty="0">
                <a:latin typeface="Tahoma"/>
                <a:cs typeface="Tahoma"/>
              </a:rPr>
              <a:t>i</a:t>
            </a:r>
            <a:r>
              <a:rPr sz="3000" spc="80" dirty="0">
                <a:latin typeface="Tahoma"/>
                <a:cs typeface="Tahoma"/>
              </a:rPr>
              <a:t>s</a:t>
            </a:r>
            <a:endParaRPr sz="3000">
              <a:latin typeface="Tahoma"/>
              <a:cs typeface="Tahoma"/>
            </a:endParaRPr>
          </a:p>
        </p:txBody>
      </p:sp>
      <p:sp>
        <p:nvSpPr>
          <p:cNvPr id="11" name="object 11"/>
          <p:cNvSpPr txBox="1"/>
          <p:nvPr/>
        </p:nvSpPr>
        <p:spPr>
          <a:xfrm>
            <a:off x="5582129" y="2968356"/>
            <a:ext cx="3072765" cy="1092200"/>
          </a:xfrm>
          <a:prstGeom prst="rect">
            <a:avLst/>
          </a:prstGeom>
        </p:spPr>
        <p:txBody>
          <a:bodyPr vert="horz" wrap="square" lIns="0" tIns="11430" rIns="0" bIns="0" rtlCol="0">
            <a:spAutoFit/>
          </a:bodyPr>
          <a:lstStyle/>
          <a:p>
            <a:pPr marL="227965" marR="5080" indent="-215900">
              <a:lnSpc>
                <a:spcPct val="116700"/>
              </a:lnSpc>
              <a:spcBef>
                <a:spcPts val="90"/>
              </a:spcBef>
              <a:tabLst>
                <a:tab pos="1021080" algn="l"/>
                <a:tab pos="1340485" algn="l"/>
              </a:tabLst>
            </a:pPr>
            <a:r>
              <a:rPr sz="3000" spc="80" dirty="0">
                <a:latin typeface="Tahoma"/>
                <a:cs typeface="Tahoma"/>
              </a:rPr>
              <a:t>f</a:t>
            </a:r>
            <a:r>
              <a:rPr sz="3000" spc="260" dirty="0">
                <a:latin typeface="Tahoma"/>
                <a:cs typeface="Tahoma"/>
              </a:rPr>
              <a:t>o</a:t>
            </a:r>
            <a:r>
              <a:rPr sz="3000" spc="110" dirty="0">
                <a:latin typeface="Tahoma"/>
                <a:cs typeface="Tahoma"/>
              </a:rPr>
              <a:t>r	</a:t>
            </a:r>
            <a:r>
              <a:rPr sz="3000" spc="-110" dirty="0">
                <a:latin typeface="Tahoma"/>
                <a:cs typeface="Tahoma"/>
              </a:rPr>
              <a:t>"</a:t>
            </a:r>
            <a:r>
              <a:rPr sz="3000" spc="365" dirty="0">
                <a:latin typeface="Tahoma"/>
                <a:cs typeface="Tahoma"/>
              </a:rPr>
              <a:t>H</a:t>
            </a:r>
            <a:r>
              <a:rPr sz="3000" spc="110" dirty="0">
                <a:latin typeface="Tahoma"/>
                <a:cs typeface="Tahoma"/>
              </a:rPr>
              <a:t>y</a:t>
            </a:r>
            <a:r>
              <a:rPr sz="3000" spc="400" dirty="0">
                <a:latin typeface="Tahoma"/>
                <a:cs typeface="Tahoma"/>
              </a:rPr>
              <a:t>p</a:t>
            </a:r>
            <a:r>
              <a:rPr sz="3000" spc="200" dirty="0">
                <a:latin typeface="Tahoma"/>
                <a:cs typeface="Tahoma"/>
              </a:rPr>
              <a:t>e</a:t>
            </a:r>
            <a:r>
              <a:rPr sz="3000" spc="110" dirty="0">
                <a:latin typeface="Tahoma"/>
                <a:cs typeface="Tahoma"/>
              </a:rPr>
              <a:t>r</a:t>
            </a:r>
            <a:r>
              <a:rPr sz="3000" spc="225" dirty="0">
                <a:latin typeface="Tahoma"/>
                <a:cs typeface="Tahoma"/>
              </a:rPr>
              <a:t>t</a:t>
            </a:r>
            <a:r>
              <a:rPr sz="3000" spc="200" dirty="0">
                <a:latin typeface="Tahoma"/>
                <a:cs typeface="Tahoma"/>
              </a:rPr>
              <a:t>e</a:t>
            </a:r>
            <a:r>
              <a:rPr sz="3000" spc="190" dirty="0">
                <a:latin typeface="Tahoma"/>
                <a:cs typeface="Tahoma"/>
              </a:rPr>
              <a:t>x</a:t>
            </a:r>
            <a:r>
              <a:rPr sz="3000" spc="220" dirty="0">
                <a:latin typeface="Tahoma"/>
                <a:cs typeface="Tahoma"/>
              </a:rPr>
              <a:t>t  t</a:t>
            </a:r>
            <a:r>
              <a:rPr sz="3000" spc="350" dirty="0">
                <a:latin typeface="Tahoma"/>
                <a:cs typeface="Tahoma"/>
              </a:rPr>
              <a:t>h</a:t>
            </a:r>
            <a:r>
              <a:rPr sz="3000" spc="200" dirty="0">
                <a:latin typeface="Tahoma"/>
                <a:cs typeface="Tahoma"/>
              </a:rPr>
              <a:t>e		</a:t>
            </a:r>
            <a:r>
              <a:rPr sz="3000" spc="80" dirty="0">
                <a:latin typeface="Tahoma"/>
                <a:cs typeface="Tahoma"/>
              </a:rPr>
              <a:t>s</a:t>
            </a:r>
            <a:r>
              <a:rPr sz="3000" spc="225" dirty="0">
                <a:latin typeface="Tahoma"/>
                <a:cs typeface="Tahoma"/>
              </a:rPr>
              <a:t>t</a:t>
            </a:r>
            <a:r>
              <a:rPr sz="3000" spc="195" dirty="0">
                <a:latin typeface="Tahoma"/>
                <a:cs typeface="Tahoma"/>
              </a:rPr>
              <a:t>a</a:t>
            </a:r>
            <a:r>
              <a:rPr sz="3000" spc="330" dirty="0">
                <a:latin typeface="Tahoma"/>
                <a:cs typeface="Tahoma"/>
              </a:rPr>
              <a:t>n</a:t>
            </a:r>
            <a:r>
              <a:rPr sz="3000" spc="405" dirty="0">
                <a:latin typeface="Tahoma"/>
                <a:cs typeface="Tahoma"/>
              </a:rPr>
              <a:t>d</a:t>
            </a:r>
            <a:r>
              <a:rPr sz="3000" spc="195" dirty="0">
                <a:latin typeface="Tahoma"/>
                <a:cs typeface="Tahoma"/>
              </a:rPr>
              <a:t>a</a:t>
            </a:r>
            <a:r>
              <a:rPr sz="3000" spc="110" dirty="0">
                <a:latin typeface="Tahoma"/>
                <a:cs typeface="Tahoma"/>
              </a:rPr>
              <a:t>r</a:t>
            </a:r>
            <a:r>
              <a:rPr sz="3000" spc="405" dirty="0">
                <a:latin typeface="Tahoma"/>
                <a:cs typeface="Tahoma"/>
              </a:rPr>
              <a:t>d</a:t>
            </a:r>
            <a:endParaRPr sz="3000">
              <a:latin typeface="Tahoma"/>
              <a:cs typeface="Tahoma"/>
            </a:endParaRPr>
          </a:p>
        </p:txBody>
      </p:sp>
      <p:sp>
        <p:nvSpPr>
          <p:cNvPr id="12" name="object 12"/>
          <p:cNvSpPr txBox="1"/>
          <p:nvPr/>
        </p:nvSpPr>
        <p:spPr>
          <a:xfrm>
            <a:off x="513621" y="2968356"/>
            <a:ext cx="1544320" cy="1625600"/>
          </a:xfrm>
          <a:prstGeom prst="rect">
            <a:avLst/>
          </a:prstGeom>
        </p:spPr>
        <p:txBody>
          <a:bodyPr vert="horz" wrap="square" lIns="0" tIns="88265" rIns="0" bIns="0" rtlCol="0">
            <a:spAutoFit/>
          </a:bodyPr>
          <a:lstStyle/>
          <a:p>
            <a:pPr marL="12700">
              <a:lnSpc>
                <a:spcPct val="100000"/>
              </a:lnSpc>
              <a:spcBef>
                <a:spcPts val="695"/>
              </a:spcBef>
            </a:pPr>
            <a:r>
              <a:rPr sz="3000" spc="140" dirty="0">
                <a:latin typeface="Tahoma"/>
                <a:cs typeface="Tahoma"/>
              </a:rPr>
              <a:t>HTML,</a:t>
            </a:r>
            <a:endParaRPr sz="3000">
              <a:latin typeface="Tahoma"/>
              <a:cs typeface="Tahoma"/>
            </a:endParaRPr>
          </a:p>
          <a:p>
            <a:pPr marL="12700" marR="5080">
              <a:lnSpc>
                <a:spcPts val="4200"/>
              </a:lnSpc>
              <a:spcBef>
                <a:spcPts val="105"/>
              </a:spcBef>
            </a:pPr>
            <a:r>
              <a:rPr sz="3000" spc="300" dirty="0">
                <a:latin typeface="Tahoma"/>
                <a:cs typeface="Tahoma"/>
              </a:rPr>
              <a:t>Markup </a:t>
            </a:r>
            <a:r>
              <a:rPr sz="3000" spc="-925" dirty="0">
                <a:latin typeface="Tahoma"/>
                <a:cs typeface="Tahoma"/>
              </a:rPr>
              <a:t> </a:t>
            </a:r>
            <a:r>
              <a:rPr sz="3000" spc="630" dirty="0">
                <a:latin typeface="Tahoma"/>
                <a:cs typeface="Tahoma"/>
              </a:rPr>
              <a:t>m</a:t>
            </a:r>
            <a:r>
              <a:rPr sz="3000" spc="195" dirty="0">
                <a:latin typeface="Tahoma"/>
                <a:cs typeface="Tahoma"/>
              </a:rPr>
              <a:t>a</a:t>
            </a:r>
            <a:r>
              <a:rPr sz="3000" spc="110" dirty="0">
                <a:latin typeface="Tahoma"/>
                <a:cs typeface="Tahoma"/>
              </a:rPr>
              <a:t>r</a:t>
            </a:r>
            <a:r>
              <a:rPr sz="3000" spc="305" dirty="0">
                <a:latin typeface="Tahoma"/>
                <a:cs typeface="Tahoma"/>
              </a:rPr>
              <a:t>k</a:t>
            </a:r>
            <a:r>
              <a:rPr sz="3000" spc="300" dirty="0">
                <a:latin typeface="Tahoma"/>
                <a:cs typeface="Tahoma"/>
              </a:rPr>
              <a:t>u</a:t>
            </a:r>
            <a:r>
              <a:rPr sz="3000" spc="400" dirty="0">
                <a:latin typeface="Tahoma"/>
                <a:cs typeface="Tahoma"/>
              </a:rPr>
              <a:t>p</a:t>
            </a:r>
            <a:endParaRPr sz="3000">
              <a:latin typeface="Tahoma"/>
              <a:cs typeface="Tahoma"/>
            </a:endParaRPr>
          </a:p>
        </p:txBody>
      </p:sp>
      <p:sp>
        <p:nvSpPr>
          <p:cNvPr id="13" name="object 13"/>
          <p:cNvSpPr txBox="1"/>
          <p:nvPr/>
        </p:nvSpPr>
        <p:spPr>
          <a:xfrm>
            <a:off x="2341947" y="4107241"/>
            <a:ext cx="6312535" cy="487045"/>
          </a:xfrm>
          <a:prstGeom prst="rect">
            <a:avLst/>
          </a:prstGeom>
        </p:spPr>
        <p:txBody>
          <a:bodyPr vert="horz" wrap="square" lIns="0" tIns="15875" rIns="0" bIns="0" rtlCol="0">
            <a:spAutoFit/>
          </a:bodyPr>
          <a:lstStyle/>
          <a:p>
            <a:pPr marL="12700">
              <a:lnSpc>
                <a:spcPct val="100000"/>
              </a:lnSpc>
              <a:spcBef>
                <a:spcPts val="125"/>
              </a:spcBef>
              <a:tabLst>
                <a:tab pos="2109470" algn="l"/>
                <a:tab pos="3338829" algn="l"/>
                <a:tab pos="4045585" algn="l"/>
                <a:tab pos="5556885" algn="l"/>
              </a:tabLst>
            </a:pPr>
            <a:r>
              <a:rPr sz="3000" spc="204" dirty="0">
                <a:latin typeface="Tahoma"/>
                <a:cs typeface="Tahoma"/>
              </a:rPr>
              <a:t>l</a:t>
            </a:r>
            <a:r>
              <a:rPr sz="3000" spc="195" dirty="0">
                <a:latin typeface="Tahoma"/>
                <a:cs typeface="Tahoma"/>
              </a:rPr>
              <a:t>a</a:t>
            </a:r>
            <a:r>
              <a:rPr sz="3000" spc="330" dirty="0">
                <a:latin typeface="Tahoma"/>
                <a:cs typeface="Tahoma"/>
              </a:rPr>
              <a:t>n</a:t>
            </a:r>
            <a:r>
              <a:rPr sz="3000" spc="275" dirty="0">
                <a:latin typeface="Tahoma"/>
                <a:cs typeface="Tahoma"/>
              </a:rPr>
              <a:t>g</a:t>
            </a:r>
            <a:r>
              <a:rPr sz="3000" spc="300" dirty="0">
                <a:latin typeface="Tahoma"/>
                <a:cs typeface="Tahoma"/>
              </a:rPr>
              <a:t>u</a:t>
            </a:r>
            <a:r>
              <a:rPr sz="3000" spc="195" dirty="0">
                <a:latin typeface="Tahoma"/>
                <a:cs typeface="Tahoma"/>
              </a:rPr>
              <a:t>a</a:t>
            </a:r>
            <a:r>
              <a:rPr sz="3000" spc="275" dirty="0">
                <a:latin typeface="Tahoma"/>
                <a:cs typeface="Tahoma"/>
              </a:rPr>
              <a:t>g</a:t>
            </a:r>
            <a:r>
              <a:rPr sz="3000" spc="200" dirty="0">
                <a:latin typeface="Tahoma"/>
                <a:cs typeface="Tahoma"/>
              </a:rPr>
              <a:t>e	</a:t>
            </a:r>
            <a:r>
              <a:rPr sz="3000" spc="300" dirty="0">
                <a:latin typeface="Tahoma"/>
                <a:cs typeface="Tahoma"/>
              </a:rPr>
              <a:t>u</a:t>
            </a:r>
            <a:r>
              <a:rPr sz="3000" spc="80" dirty="0">
                <a:latin typeface="Tahoma"/>
                <a:cs typeface="Tahoma"/>
              </a:rPr>
              <a:t>s</a:t>
            </a:r>
            <a:r>
              <a:rPr sz="3000" spc="200" dirty="0">
                <a:latin typeface="Tahoma"/>
                <a:cs typeface="Tahoma"/>
              </a:rPr>
              <a:t>e</a:t>
            </a:r>
            <a:r>
              <a:rPr sz="3000" spc="405" dirty="0">
                <a:latin typeface="Tahoma"/>
                <a:cs typeface="Tahoma"/>
              </a:rPr>
              <a:t>d	</a:t>
            </a:r>
            <a:r>
              <a:rPr sz="3000" spc="225" dirty="0">
                <a:latin typeface="Tahoma"/>
                <a:cs typeface="Tahoma"/>
              </a:rPr>
              <a:t>t</a:t>
            </a:r>
            <a:r>
              <a:rPr sz="3000" spc="260" dirty="0">
                <a:latin typeface="Tahoma"/>
                <a:cs typeface="Tahoma"/>
              </a:rPr>
              <a:t>o	</a:t>
            </a:r>
            <a:r>
              <a:rPr sz="3000" spc="320" dirty="0">
                <a:latin typeface="Tahoma"/>
                <a:cs typeface="Tahoma"/>
              </a:rPr>
              <a:t>c</a:t>
            </a:r>
            <a:r>
              <a:rPr sz="3000" spc="110" dirty="0">
                <a:latin typeface="Tahoma"/>
                <a:cs typeface="Tahoma"/>
              </a:rPr>
              <a:t>r</a:t>
            </a:r>
            <a:r>
              <a:rPr sz="3000" spc="200" dirty="0">
                <a:latin typeface="Tahoma"/>
                <a:cs typeface="Tahoma"/>
              </a:rPr>
              <a:t>e</a:t>
            </a:r>
            <a:r>
              <a:rPr sz="3000" spc="195" dirty="0">
                <a:latin typeface="Tahoma"/>
                <a:cs typeface="Tahoma"/>
              </a:rPr>
              <a:t>a</a:t>
            </a:r>
            <a:r>
              <a:rPr sz="3000" spc="225" dirty="0">
                <a:latin typeface="Tahoma"/>
                <a:cs typeface="Tahoma"/>
              </a:rPr>
              <a:t>t</a:t>
            </a:r>
            <a:r>
              <a:rPr sz="3000" spc="200" dirty="0">
                <a:latin typeface="Tahoma"/>
                <a:cs typeface="Tahoma"/>
              </a:rPr>
              <a:t>e	</a:t>
            </a:r>
            <a:r>
              <a:rPr sz="3000" spc="195" dirty="0">
                <a:latin typeface="Tahoma"/>
                <a:cs typeface="Tahoma"/>
              </a:rPr>
              <a:t>a</a:t>
            </a:r>
            <a:r>
              <a:rPr sz="3000" spc="330" dirty="0">
                <a:latin typeface="Tahoma"/>
                <a:cs typeface="Tahoma"/>
              </a:rPr>
              <a:t>n</a:t>
            </a:r>
            <a:r>
              <a:rPr sz="3000" spc="405" dirty="0">
                <a:latin typeface="Tahoma"/>
                <a:cs typeface="Tahoma"/>
              </a:rPr>
              <a:t>d</a:t>
            </a:r>
            <a:endParaRPr sz="3000">
              <a:latin typeface="Tahoma"/>
              <a:cs typeface="Tahoma"/>
            </a:endParaRPr>
          </a:p>
        </p:txBody>
      </p:sp>
      <p:sp>
        <p:nvSpPr>
          <p:cNvPr id="14" name="object 14"/>
          <p:cNvSpPr txBox="1"/>
          <p:nvPr/>
        </p:nvSpPr>
        <p:spPr>
          <a:xfrm>
            <a:off x="513621" y="4568556"/>
            <a:ext cx="8140700" cy="1625600"/>
          </a:xfrm>
          <a:prstGeom prst="rect">
            <a:avLst/>
          </a:prstGeom>
        </p:spPr>
        <p:txBody>
          <a:bodyPr vert="horz" wrap="square" lIns="0" tIns="11430" rIns="0" bIns="0" rtlCol="0">
            <a:spAutoFit/>
          </a:bodyPr>
          <a:lstStyle/>
          <a:p>
            <a:pPr marL="12700" marR="5080" algn="just">
              <a:lnSpc>
                <a:spcPct val="116700"/>
              </a:lnSpc>
              <a:spcBef>
                <a:spcPts val="90"/>
              </a:spcBef>
            </a:pPr>
            <a:r>
              <a:rPr sz="3000" spc="210" dirty="0">
                <a:latin typeface="Tahoma"/>
                <a:cs typeface="Tahoma"/>
              </a:rPr>
              <a:t>structure</a:t>
            </a:r>
            <a:r>
              <a:rPr sz="3000" spc="-155" dirty="0">
                <a:latin typeface="Tahoma"/>
                <a:cs typeface="Tahoma"/>
              </a:rPr>
              <a:t> </a:t>
            </a:r>
            <a:r>
              <a:rPr sz="3000" spc="270" dirty="0">
                <a:latin typeface="Tahoma"/>
                <a:cs typeface="Tahoma"/>
              </a:rPr>
              <a:t>content</a:t>
            </a:r>
            <a:r>
              <a:rPr sz="3000" spc="-155" dirty="0">
                <a:latin typeface="Tahoma"/>
                <a:cs typeface="Tahoma"/>
              </a:rPr>
              <a:t> </a:t>
            </a:r>
            <a:r>
              <a:rPr sz="3000" spc="295" dirty="0">
                <a:latin typeface="Tahoma"/>
                <a:cs typeface="Tahoma"/>
              </a:rPr>
              <a:t>on</a:t>
            </a:r>
            <a:r>
              <a:rPr sz="3000" spc="-155" dirty="0">
                <a:latin typeface="Tahoma"/>
                <a:cs typeface="Tahoma"/>
              </a:rPr>
              <a:t> </a:t>
            </a:r>
            <a:r>
              <a:rPr sz="3000" spc="260" dirty="0">
                <a:latin typeface="Tahoma"/>
                <a:cs typeface="Tahoma"/>
              </a:rPr>
              <a:t>the</a:t>
            </a:r>
            <a:r>
              <a:rPr sz="3000" spc="-155" dirty="0">
                <a:latin typeface="Tahoma"/>
                <a:cs typeface="Tahoma"/>
              </a:rPr>
              <a:t> </a:t>
            </a:r>
            <a:r>
              <a:rPr sz="3000" spc="280" dirty="0">
                <a:latin typeface="Tahoma"/>
                <a:cs typeface="Tahoma"/>
              </a:rPr>
              <a:t>World</a:t>
            </a:r>
            <a:r>
              <a:rPr sz="3000" spc="-155" dirty="0">
                <a:latin typeface="Tahoma"/>
                <a:cs typeface="Tahoma"/>
              </a:rPr>
              <a:t> </a:t>
            </a:r>
            <a:r>
              <a:rPr sz="3000" spc="300" dirty="0">
                <a:latin typeface="Tahoma"/>
                <a:cs typeface="Tahoma"/>
              </a:rPr>
              <a:t>Wide</a:t>
            </a:r>
            <a:r>
              <a:rPr sz="3000" spc="-155" dirty="0">
                <a:latin typeface="Tahoma"/>
                <a:cs typeface="Tahoma"/>
              </a:rPr>
              <a:t> </a:t>
            </a:r>
            <a:r>
              <a:rPr sz="3000" spc="190" dirty="0">
                <a:latin typeface="Tahoma"/>
                <a:cs typeface="Tahoma"/>
              </a:rPr>
              <a:t>Web. </a:t>
            </a:r>
            <a:r>
              <a:rPr sz="3000" spc="-925" dirty="0">
                <a:latin typeface="Tahoma"/>
                <a:cs typeface="Tahoma"/>
              </a:rPr>
              <a:t> </a:t>
            </a:r>
            <a:r>
              <a:rPr sz="3000" spc="10" dirty="0">
                <a:latin typeface="Tahoma"/>
                <a:cs typeface="Tahoma"/>
              </a:rPr>
              <a:t>It </a:t>
            </a:r>
            <a:r>
              <a:rPr sz="3000" spc="125" dirty="0">
                <a:latin typeface="Tahoma"/>
                <a:cs typeface="Tahoma"/>
              </a:rPr>
              <a:t>serves </a:t>
            </a:r>
            <a:r>
              <a:rPr sz="3000" spc="140" dirty="0">
                <a:latin typeface="Tahoma"/>
                <a:cs typeface="Tahoma"/>
              </a:rPr>
              <a:t>as </a:t>
            </a:r>
            <a:r>
              <a:rPr sz="3000" spc="260" dirty="0">
                <a:latin typeface="Tahoma"/>
                <a:cs typeface="Tahoma"/>
              </a:rPr>
              <a:t>the </a:t>
            </a:r>
            <a:r>
              <a:rPr sz="3000" spc="254" dirty="0">
                <a:latin typeface="Tahoma"/>
                <a:cs typeface="Tahoma"/>
              </a:rPr>
              <a:t>foundation </a:t>
            </a:r>
            <a:r>
              <a:rPr sz="3000" spc="150" dirty="0">
                <a:latin typeface="Tahoma"/>
                <a:cs typeface="Tahoma"/>
              </a:rPr>
              <a:t>for </a:t>
            </a:r>
            <a:r>
              <a:rPr sz="3000" spc="280" dirty="0">
                <a:latin typeface="Tahoma"/>
                <a:cs typeface="Tahoma"/>
              </a:rPr>
              <a:t>building </a:t>
            </a:r>
            <a:r>
              <a:rPr sz="3000" spc="285" dirty="0">
                <a:latin typeface="Tahoma"/>
                <a:cs typeface="Tahoma"/>
              </a:rPr>
              <a:t> </a:t>
            </a:r>
            <a:r>
              <a:rPr sz="3000" spc="355" dirty="0">
                <a:latin typeface="Tahoma"/>
                <a:cs typeface="Tahoma"/>
              </a:rPr>
              <a:t>web</a:t>
            </a:r>
            <a:r>
              <a:rPr sz="3000" spc="315" dirty="0">
                <a:latin typeface="Tahoma"/>
                <a:cs typeface="Tahoma"/>
              </a:rPr>
              <a:t> </a:t>
            </a:r>
            <a:r>
              <a:rPr sz="3000" spc="229" dirty="0">
                <a:latin typeface="Tahoma"/>
                <a:cs typeface="Tahoma"/>
              </a:rPr>
              <a:t>pages</a:t>
            </a:r>
            <a:r>
              <a:rPr sz="3000" spc="315" dirty="0">
                <a:latin typeface="Tahoma"/>
                <a:cs typeface="Tahoma"/>
              </a:rPr>
              <a:t> </a:t>
            </a:r>
            <a:r>
              <a:rPr sz="3000" spc="254" dirty="0">
                <a:latin typeface="Tahoma"/>
                <a:cs typeface="Tahoma"/>
              </a:rPr>
              <a:t>by</a:t>
            </a:r>
            <a:r>
              <a:rPr sz="3000" spc="315" dirty="0">
                <a:latin typeface="Tahoma"/>
                <a:cs typeface="Tahoma"/>
              </a:rPr>
              <a:t> </a:t>
            </a:r>
            <a:r>
              <a:rPr sz="3000" spc="245" dirty="0">
                <a:latin typeface="Tahoma"/>
                <a:cs typeface="Tahoma"/>
              </a:rPr>
              <a:t>defining</a:t>
            </a:r>
            <a:r>
              <a:rPr sz="3000" spc="315" dirty="0">
                <a:latin typeface="Tahoma"/>
                <a:cs typeface="Tahoma"/>
              </a:rPr>
              <a:t> </a:t>
            </a:r>
            <a:r>
              <a:rPr sz="3000" spc="260" dirty="0">
                <a:latin typeface="Tahoma"/>
                <a:cs typeface="Tahoma"/>
              </a:rPr>
              <a:t>the</a:t>
            </a:r>
            <a:r>
              <a:rPr sz="3000" spc="315" dirty="0">
                <a:latin typeface="Tahoma"/>
                <a:cs typeface="Tahoma"/>
              </a:rPr>
              <a:t> </a:t>
            </a:r>
            <a:r>
              <a:rPr sz="3000" spc="210" dirty="0">
                <a:latin typeface="Tahoma"/>
                <a:cs typeface="Tahoma"/>
              </a:rPr>
              <a:t>structure</a:t>
            </a:r>
            <a:r>
              <a:rPr sz="3000" spc="315" dirty="0">
                <a:latin typeface="Tahoma"/>
                <a:cs typeface="Tahoma"/>
              </a:rPr>
              <a:t> </a:t>
            </a:r>
            <a:r>
              <a:rPr sz="3000" spc="310" dirty="0">
                <a:latin typeface="Tahoma"/>
                <a:cs typeface="Tahoma"/>
              </a:rPr>
              <a:t>and</a:t>
            </a:r>
            <a:endParaRPr sz="3000">
              <a:latin typeface="Tahoma"/>
              <a:cs typeface="Tahoma"/>
            </a:endParaRPr>
          </a:p>
        </p:txBody>
      </p:sp>
      <p:sp>
        <p:nvSpPr>
          <p:cNvPr id="15" name="object 15"/>
          <p:cNvSpPr txBox="1"/>
          <p:nvPr/>
        </p:nvSpPr>
        <p:spPr>
          <a:xfrm>
            <a:off x="513621" y="6168756"/>
            <a:ext cx="8140700" cy="3225800"/>
          </a:xfrm>
          <a:prstGeom prst="rect">
            <a:avLst/>
          </a:prstGeom>
        </p:spPr>
        <p:txBody>
          <a:bodyPr vert="horz" wrap="square" lIns="0" tIns="11430" rIns="0" bIns="0" rtlCol="0">
            <a:spAutoFit/>
          </a:bodyPr>
          <a:lstStyle/>
          <a:p>
            <a:pPr marL="12700" marR="5080" algn="just">
              <a:lnSpc>
                <a:spcPct val="116700"/>
              </a:lnSpc>
              <a:spcBef>
                <a:spcPts val="90"/>
              </a:spcBef>
            </a:pPr>
            <a:r>
              <a:rPr sz="3000" spc="260" dirty="0">
                <a:latin typeface="Tahoma"/>
                <a:cs typeface="Tahoma"/>
              </a:rPr>
              <a:t>elements </a:t>
            </a:r>
            <a:r>
              <a:rPr sz="3000" spc="170" dirty="0">
                <a:latin typeface="Tahoma"/>
                <a:cs typeface="Tahoma"/>
              </a:rPr>
              <a:t>of</a:t>
            </a:r>
            <a:r>
              <a:rPr sz="3000" spc="175" dirty="0">
                <a:latin typeface="Tahoma"/>
                <a:cs typeface="Tahoma"/>
              </a:rPr>
              <a:t> </a:t>
            </a:r>
            <a:r>
              <a:rPr sz="3000" spc="195" dirty="0">
                <a:latin typeface="Tahoma"/>
                <a:cs typeface="Tahoma"/>
              </a:rPr>
              <a:t>a</a:t>
            </a:r>
            <a:r>
              <a:rPr sz="3000" spc="200" dirty="0">
                <a:latin typeface="Tahoma"/>
                <a:cs typeface="Tahoma"/>
              </a:rPr>
              <a:t> </a:t>
            </a:r>
            <a:r>
              <a:rPr sz="3000" spc="235" dirty="0">
                <a:latin typeface="Tahoma"/>
                <a:cs typeface="Tahoma"/>
              </a:rPr>
              <a:t>webpage, </a:t>
            </a:r>
            <a:r>
              <a:rPr sz="3000" spc="265" dirty="0">
                <a:latin typeface="Tahoma"/>
                <a:cs typeface="Tahoma"/>
              </a:rPr>
              <a:t>such </a:t>
            </a:r>
            <a:r>
              <a:rPr sz="3000" spc="140" dirty="0">
                <a:latin typeface="Tahoma"/>
                <a:cs typeface="Tahoma"/>
              </a:rPr>
              <a:t>as</a:t>
            </a:r>
            <a:r>
              <a:rPr sz="3000" spc="145" dirty="0">
                <a:latin typeface="Tahoma"/>
                <a:cs typeface="Tahoma"/>
              </a:rPr>
              <a:t> </a:t>
            </a:r>
            <a:r>
              <a:rPr sz="3000" spc="114" dirty="0">
                <a:latin typeface="Tahoma"/>
                <a:cs typeface="Tahoma"/>
              </a:rPr>
              <a:t>text, </a:t>
            </a:r>
            <a:r>
              <a:rPr sz="3000" spc="120" dirty="0">
                <a:latin typeface="Tahoma"/>
                <a:cs typeface="Tahoma"/>
              </a:rPr>
              <a:t> </a:t>
            </a:r>
            <a:r>
              <a:rPr sz="3000" spc="185" dirty="0">
                <a:latin typeface="Tahoma"/>
                <a:cs typeface="Tahoma"/>
              </a:rPr>
              <a:t>images,</a:t>
            </a:r>
            <a:r>
              <a:rPr sz="3000" spc="-10" dirty="0">
                <a:latin typeface="Tahoma"/>
                <a:cs typeface="Tahoma"/>
              </a:rPr>
              <a:t> </a:t>
            </a:r>
            <a:r>
              <a:rPr sz="3000" spc="140" dirty="0">
                <a:latin typeface="Tahoma"/>
                <a:cs typeface="Tahoma"/>
              </a:rPr>
              <a:t>links,</a:t>
            </a:r>
            <a:r>
              <a:rPr sz="3000" spc="-5" dirty="0">
                <a:latin typeface="Tahoma"/>
                <a:cs typeface="Tahoma"/>
              </a:rPr>
              <a:t> </a:t>
            </a:r>
            <a:r>
              <a:rPr sz="3000" spc="150" dirty="0">
                <a:latin typeface="Tahoma"/>
                <a:cs typeface="Tahoma"/>
              </a:rPr>
              <a:t>forms,</a:t>
            </a:r>
            <a:r>
              <a:rPr sz="3000" spc="-5" dirty="0">
                <a:latin typeface="Tahoma"/>
                <a:cs typeface="Tahoma"/>
              </a:rPr>
              <a:t> </a:t>
            </a:r>
            <a:r>
              <a:rPr sz="3000" spc="310" dirty="0">
                <a:latin typeface="Tahoma"/>
                <a:cs typeface="Tahoma"/>
              </a:rPr>
              <a:t>and</a:t>
            </a:r>
            <a:r>
              <a:rPr sz="3000" spc="-5" dirty="0">
                <a:latin typeface="Tahoma"/>
                <a:cs typeface="Tahoma"/>
              </a:rPr>
              <a:t> </a:t>
            </a:r>
            <a:r>
              <a:rPr sz="3000" spc="190" dirty="0">
                <a:latin typeface="Tahoma"/>
                <a:cs typeface="Tahoma"/>
              </a:rPr>
              <a:t>more.</a:t>
            </a:r>
            <a:r>
              <a:rPr sz="3000" spc="-5" dirty="0">
                <a:latin typeface="Tahoma"/>
                <a:cs typeface="Tahoma"/>
              </a:rPr>
              <a:t> </a:t>
            </a:r>
            <a:r>
              <a:rPr sz="3000" spc="245" dirty="0">
                <a:latin typeface="Tahoma"/>
                <a:cs typeface="Tahoma"/>
              </a:rPr>
              <a:t>HTML</a:t>
            </a:r>
            <a:r>
              <a:rPr sz="3000" spc="-5" dirty="0">
                <a:latin typeface="Tahoma"/>
                <a:cs typeface="Tahoma"/>
              </a:rPr>
              <a:t> </a:t>
            </a:r>
            <a:r>
              <a:rPr sz="3000" spc="165" dirty="0">
                <a:latin typeface="Tahoma"/>
                <a:cs typeface="Tahoma"/>
              </a:rPr>
              <a:t>uses </a:t>
            </a:r>
            <a:r>
              <a:rPr sz="3000" spc="-925" dirty="0">
                <a:latin typeface="Tahoma"/>
                <a:cs typeface="Tahoma"/>
              </a:rPr>
              <a:t> </a:t>
            </a:r>
            <a:r>
              <a:rPr sz="3000" spc="195" dirty="0">
                <a:latin typeface="Tahoma"/>
                <a:cs typeface="Tahoma"/>
              </a:rPr>
              <a:t>a </a:t>
            </a:r>
            <a:r>
              <a:rPr sz="3000" spc="220" dirty="0">
                <a:latin typeface="Tahoma"/>
                <a:cs typeface="Tahoma"/>
              </a:rPr>
              <a:t>system </a:t>
            </a:r>
            <a:r>
              <a:rPr sz="3000" spc="170" dirty="0">
                <a:latin typeface="Tahoma"/>
                <a:cs typeface="Tahoma"/>
              </a:rPr>
              <a:t>of </a:t>
            </a:r>
            <a:r>
              <a:rPr sz="3000" spc="195" dirty="0">
                <a:latin typeface="Tahoma"/>
                <a:cs typeface="Tahoma"/>
              </a:rPr>
              <a:t>tags </a:t>
            </a:r>
            <a:r>
              <a:rPr sz="3000" spc="200" dirty="0">
                <a:latin typeface="Tahoma"/>
                <a:cs typeface="Tahoma"/>
              </a:rPr>
              <a:t>(enclosed </a:t>
            </a:r>
            <a:r>
              <a:rPr sz="3000" spc="285" dirty="0">
                <a:latin typeface="Tahoma"/>
                <a:cs typeface="Tahoma"/>
              </a:rPr>
              <a:t>within </a:t>
            </a:r>
            <a:r>
              <a:rPr sz="3000" spc="240" dirty="0">
                <a:latin typeface="Tahoma"/>
                <a:cs typeface="Tahoma"/>
              </a:rPr>
              <a:t>angle </a:t>
            </a:r>
            <a:r>
              <a:rPr sz="3000" spc="245" dirty="0">
                <a:latin typeface="Tahoma"/>
                <a:cs typeface="Tahoma"/>
              </a:rPr>
              <a:t> </a:t>
            </a:r>
            <a:r>
              <a:rPr sz="3000" spc="190" dirty="0">
                <a:latin typeface="Tahoma"/>
                <a:cs typeface="Tahoma"/>
              </a:rPr>
              <a:t>brackets) </a:t>
            </a:r>
            <a:r>
              <a:rPr sz="3000" spc="245" dirty="0">
                <a:latin typeface="Tahoma"/>
                <a:cs typeface="Tahoma"/>
              </a:rPr>
              <a:t>to </a:t>
            </a:r>
            <a:r>
              <a:rPr sz="3000" spc="235" dirty="0">
                <a:latin typeface="Tahoma"/>
                <a:cs typeface="Tahoma"/>
              </a:rPr>
              <a:t>describe </a:t>
            </a:r>
            <a:r>
              <a:rPr sz="3000" spc="260" dirty="0">
                <a:latin typeface="Tahoma"/>
                <a:cs typeface="Tahoma"/>
              </a:rPr>
              <a:t>the elements </a:t>
            </a:r>
            <a:r>
              <a:rPr sz="3000" spc="295" dirty="0">
                <a:latin typeface="Tahoma"/>
                <a:cs typeface="Tahoma"/>
              </a:rPr>
              <a:t>on </a:t>
            </a:r>
            <a:r>
              <a:rPr sz="3000" spc="195" dirty="0">
                <a:latin typeface="Tahoma"/>
                <a:cs typeface="Tahoma"/>
              </a:rPr>
              <a:t>a </a:t>
            </a:r>
            <a:r>
              <a:rPr sz="3000" spc="200" dirty="0">
                <a:latin typeface="Tahoma"/>
                <a:cs typeface="Tahoma"/>
              </a:rPr>
              <a:t> </a:t>
            </a:r>
            <a:r>
              <a:rPr sz="3000" spc="355" dirty="0">
                <a:latin typeface="Tahoma"/>
                <a:cs typeface="Tahoma"/>
              </a:rPr>
              <a:t>web </a:t>
            </a:r>
            <a:r>
              <a:rPr sz="3000" spc="165" dirty="0">
                <a:latin typeface="Tahoma"/>
                <a:cs typeface="Tahoma"/>
              </a:rPr>
              <a:t>page.</a:t>
            </a:r>
            <a:r>
              <a:rPr sz="3000" spc="170" dirty="0">
                <a:latin typeface="Tahoma"/>
                <a:cs typeface="Tahoma"/>
              </a:rPr>
              <a:t> </a:t>
            </a:r>
            <a:r>
              <a:rPr sz="3000" spc="160" dirty="0">
                <a:latin typeface="Tahoma"/>
                <a:cs typeface="Tahoma"/>
              </a:rPr>
              <a:t>Here's</a:t>
            </a:r>
            <a:r>
              <a:rPr sz="3000" spc="165" dirty="0">
                <a:latin typeface="Tahoma"/>
                <a:cs typeface="Tahoma"/>
              </a:rPr>
              <a:t> </a:t>
            </a:r>
            <a:r>
              <a:rPr sz="3000" spc="195" dirty="0">
                <a:latin typeface="Tahoma"/>
                <a:cs typeface="Tahoma"/>
              </a:rPr>
              <a:t>a </a:t>
            </a:r>
            <a:r>
              <a:rPr sz="3000" spc="245" dirty="0">
                <a:latin typeface="Tahoma"/>
                <a:cs typeface="Tahoma"/>
              </a:rPr>
              <a:t>description </a:t>
            </a:r>
            <a:r>
              <a:rPr sz="3000" spc="170" dirty="0">
                <a:latin typeface="Tahoma"/>
                <a:cs typeface="Tahoma"/>
              </a:rPr>
              <a:t>of</a:t>
            </a:r>
            <a:r>
              <a:rPr sz="3000" spc="175" dirty="0">
                <a:latin typeface="Tahoma"/>
                <a:cs typeface="Tahoma"/>
              </a:rPr>
              <a:t> </a:t>
            </a:r>
            <a:r>
              <a:rPr sz="3000" spc="204" dirty="0">
                <a:latin typeface="Tahoma"/>
                <a:cs typeface="Tahoma"/>
              </a:rPr>
              <a:t>key </a:t>
            </a:r>
            <a:r>
              <a:rPr sz="3000" spc="210" dirty="0">
                <a:latin typeface="Tahoma"/>
                <a:cs typeface="Tahoma"/>
              </a:rPr>
              <a:t> </a:t>
            </a:r>
            <a:r>
              <a:rPr sz="3000" spc="215" dirty="0">
                <a:latin typeface="Tahoma"/>
                <a:cs typeface="Tahoma"/>
              </a:rPr>
              <a:t>aspects</a:t>
            </a:r>
            <a:r>
              <a:rPr sz="3000" spc="-165" dirty="0">
                <a:latin typeface="Tahoma"/>
                <a:cs typeface="Tahoma"/>
              </a:rPr>
              <a:t> </a:t>
            </a:r>
            <a:r>
              <a:rPr sz="3000" spc="170" dirty="0">
                <a:latin typeface="Tahoma"/>
                <a:cs typeface="Tahoma"/>
              </a:rPr>
              <a:t>of</a:t>
            </a:r>
            <a:r>
              <a:rPr sz="3000" spc="-160" dirty="0">
                <a:latin typeface="Tahoma"/>
                <a:cs typeface="Tahoma"/>
              </a:rPr>
              <a:t> </a:t>
            </a:r>
            <a:r>
              <a:rPr sz="3000" spc="110" dirty="0">
                <a:latin typeface="Tahoma"/>
                <a:cs typeface="Tahoma"/>
              </a:rPr>
              <a:t>HTML:</a:t>
            </a:r>
            <a:endParaRPr sz="3000">
              <a:latin typeface="Tahoma"/>
              <a:cs typeface="Tahoma"/>
            </a:endParaRPr>
          </a:p>
        </p:txBody>
      </p:sp>
      <p:sp>
        <p:nvSpPr>
          <p:cNvPr id="16" name="object 16"/>
          <p:cNvSpPr txBox="1"/>
          <p:nvPr/>
        </p:nvSpPr>
        <p:spPr>
          <a:xfrm>
            <a:off x="12339812" y="1550589"/>
            <a:ext cx="5527675" cy="1892300"/>
          </a:xfrm>
          <a:prstGeom prst="rect">
            <a:avLst/>
          </a:prstGeom>
        </p:spPr>
        <p:txBody>
          <a:bodyPr vert="horz" wrap="square" lIns="0" tIns="12065" rIns="0" bIns="0" rtlCol="0">
            <a:spAutoFit/>
          </a:bodyPr>
          <a:lstStyle/>
          <a:p>
            <a:pPr marL="12700" marR="5080" algn="just">
              <a:lnSpc>
                <a:spcPct val="117800"/>
              </a:lnSpc>
              <a:spcBef>
                <a:spcPts val="95"/>
              </a:spcBef>
            </a:pPr>
            <a:r>
              <a:rPr sz="2600" spc="210" dirty="0">
                <a:latin typeface="Tahoma"/>
                <a:cs typeface="Tahoma"/>
              </a:rPr>
              <a:t>HTML</a:t>
            </a:r>
            <a:r>
              <a:rPr sz="2600" spc="215" dirty="0">
                <a:latin typeface="Tahoma"/>
                <a:cs typeface="Tahoma"/>
              </a:rPr>
              <a:t> </a:t>
            </a:r>
            <a:r>
              <a:rPr sz="2600" spc="265" dirty="0">
                <a:latin typeface="Tahoma"/>
                <a:cs typeface="Tahoma"/>
              </a:rPr>
              <a:t>documents</a:t>
            </a:r>
            <a:r>
              <a:rPr sz="2600" spc="270" dirty="0">
                <a:latin typeface="Tahoma"/>
                <a:cs typeface="Tahoma"/>
              </a:rPr>
              <a:t> </a:t>
            </a:r>
            <a:r>
              <a:rPr sz="2600" spc="180" dirty="0">
                <a:latin typeface="Tahoma"/>
                <a:cs typeface="Tahoma"/>
              </a:rPr>
              <a:t>consist</a:t>
            </a:r>
            <a:r>
              <a:rPr sz="2600" spc="185" dirty="0">
                <a:latin typeface="Tahoma"/>
                <a:cs typeface="Tahoma"/>
              </a:rPr>
              <a:t> </a:t>
            </a:r>
            <a:r>
              <a:rPr sz="2600" spc="145" dirty="0">
                <a:latin typeface="Tahoma"/>
                <a:cs typeface="Tahoma"/>
              </a:rPr>
              <a:t>of </a:t>
            </a:r>
            <a:r>
              <a:rPr sz="2600" spc="150" dirty="0">
                <a:latin typeface="Tahoma"/>
                <a:cs typeface="Tahoma"/>
              </a:rPr>
              <a:t> </a:t>
            </a:r>
            <a:r>
              <a:rPr sz="2600" spc="170" dirty="0">
                <a:latin typeface="Tahoma"/>
                <a:cs typeface="Tahoma"/>
              </a:rPr>
              <a:t>elements,</a:t>
            </a:r>
            <a:r>
              <a:rPr sz="2600" spc="10" dirty="0">
                <a:latin typeface="Tahoma"/>
                <a:cs typeface="Tahoma"/>
              </a:rPr>
              <a:t> </a:t>
            </a:r>
            <a:r>
              <a:rPr sz="2600" spc="285" dirty="0">
                <a:latin typeface="Tahoma"/>
                <a:cs typeface="Tahoma"/>
              </a:rPr>
              <a:t>which</a:t>
            </a:r>
            <a:r>
              <a:rPr sz="2600" spc="15" dirty="0">
                <a:latin typeface="Tahoma"/>
                <a:cs typeface="Tahoma"/>
              </a:rPr>
              <a:t> </a:t>
            </a:r>
            <a:r>
              <a:rPr sz="2600" spc="145" dirty="0">
                <a:latin typeface="Tahoma"/>
                <a:cs typeface="Tahoma"/>
              </a:rPr>
              <a:t>are</a:t>
            </a:r>
            <a:r>
              <a:rPr sz="2600" spc="15" dirty="0">
                <a:latin typeface="Tahoma"/>
                <a:cs typeface="Tahoma"/>
              </a:rPr>
              <a:t> </a:t>
            </a:r>
            <a:r>
              <a:rPr sz="2600" spc="190" dirty="0">
                <a:latin typeface="Tahoma"/>
                <a:cs typeface="Tahoma"/>
              </a:rPr>
              <a:t>represented </a:t>
            </a:r>
            <a:r>
              <a:rPr sz="2600" spc="-805" dirty="0">
                <a:latin typeface="Tahoma"/>
                <a:cs typeface="Tahoma"/>
              </a:rPr>
              <a:t> </a:t>
            </a:r>
            <a:r>
              <a:rPr sz="2600" spc="220" dirty="0">
                <a:latin typeface="Tahoma"/>
                <a:cs typeface="Tahoma"/>
              </a:rPr>
              <a:t>by</a:t>
            </a:r>
            <a:r>
              <a:rPr sz="2600" spc="-65" dirty="0">
                <a:latin typeface="Tahoma"/>
                <a:cs typeface="Tahoma"/>
              </a:rPr>
              <a:t> </a:t>
            </a:r>
            <a:r>
              <a:rPr sz="2600" spc="90" dirty="0">
                <a:latin typeface="Tahoma"/>
                <a:cs typeface="Tahoma"/>
              </a:rPr>
              <a:t>tags.</a:t>
            </a:r>
            <a:r>
              <a:rPr sz="2600" spc="-65" dirty="0">
                <a:latin typeface="Tahoma"/>
                <a:cs typeface="Tahoma"/>
              </a:rPr>
              <a:t> </a:t>
            </a:r>
            <a:r>
              <a:rPr sz="2600" spc="120" dirty="0">
                <a:latin typeface="Tahoma"/>
                <a:cs typeface="Tahoma"/>
              </a:rPr>
              <a:t>Tags</a:t>
            </a:r>
            <a:r>
              <a:rPr sz="2600" spc="-65" dirty="0">
                <a:latin typeface="Tahoma"/>
                <a:cs typeface="Tahoma"/>
              </a:rPr>
              <a:t> </a:t>
            </a:r>
            <a:r>
              <a:rPr sz="2600" spc="145" dirty="0">
                <a:latin typeface="Tahoma"/>
                <a:cs typeface="Tahoma"/>
              </a:rPr>
              <a:t>are</a:t>
            </a:r>
            <a:r>
              <a:rPr sz="2600" spc="-60" dirty="0">
                <a:latin typeface="Tahoma"/>
                <a:cs typeface="Tahoma"/>
              </a:rPr>
              <a:t> </a:t>
            </a:r>
            <a:r>
              <a:rPr sz="2600" spc="215" dirty="0">
                <a:latin typeface="Tahoma"/>
                <a:cs typeface="Tahoma"/>
              </a:rPr>
              <a:t>enclosed</a:t>
            </a:r>
            <a:r>
              <a:rPr sz="2600" spc="-65" dirty="0">
                <a:latin typeface="Tahoma"/>
                <a:cs typeface="Tahoma"/>
              </a:rPr>
              <a:t> </a:t>
            </a:r>
            <a:r>
              <a:rPr sz="2600" spc="245" dirty="0">
                <a:latin typeface="Tahoma"/>
                <a:cs typeface="Tahoma"/>
              </a:rPr>
              <a:t>within </a:t>
            </a:r>
            <a:r>
              <a:rPr sz="2600" spc="-800" dirty="0">
                <a:latin typeface="Tahoma"/>
                <a:cs typeface="Tahoma"/>
              </a:rPr>
              <a:t> </a:t>
            </a:r>
            <a:r>
              <a:rPr sz="2600" spc="165" dirty="0">
                <a:latin typeface="Tahoma"/>
                <a:cs typeface="Tahoma"/>
              </a:rPr>
              <a:t>a</a:t>
            </a:r>
            <a:r>
              <a:rPr sz="2600" spc="285" dirty="0">
                <a:latin typeface="Tahoma"/>
                <a:cs typeface="Tahoma"/>
              </a:rPr>
              <a:t>n</a:t>
            </a:r>
            <a:r>
              <a:rPr sz="2600" spc="235" dirty="0">
                <a:latin typeface="Tahoma"/>
                <a:cs typeface="Tahoma"/>
              </a:rPr>
              <a:t>g</a:t>
            </a:r>
            <a:r>
              <a:rPr sz="2600" spc="175" dirty="0">
                <a:latin typeface="Tahoma"/>
                <a:cs typeface="Tahoma"/>
              </a:rPr>
              <a:t>le</a:t>
            </a:r>
            <a:r>
              <a:rPr sz="2600" spc="-140" dirty="0">
                <a:latin typeface="Tahoma"/>
                <a:cs typeface="Tahoma"/>
              </a:rPr>
              <a:t> </a:t>
            </a:r>
            <a:r>
              <a:rPr sz="2600" spc="340" dirty="0">
                <a:latin typeface="Tahoma"/>
                <a:cs typeface="Tahoma"/>
              </a:rPr>
              <a:t>b</a:t>
            </a:r>
            <a:r>
              <a:rPr sz="2600" spc="90" dirty="0">
                <a:latin typeface="Tahoma"/>
                <a:cs typeface="Tahoma"/>
              </a:rPr>
              <a:t>r</a:t>
            </a:r>
            <a:r>
              <a:rPr sz="2600" spc="165" dirty="0">
                <a:latin typeface="Tahoma"/>
                <a:cs typeface="Tahoma"/>
              </a:rPr>
              <a:t>a</a:t>
            </a:r>
            <a:r>
              <a:rPr sz="2600" spc="275" dirty="0">
                <a:latin typeface="Tahoma"/>
                <a:cs typeface="Tahoma"/>
              </a:rPr>
              <a:t>c</a:t>
            </a:r>
            <a:r>
              <a:rPr sz="2600" spc="260" dirty="0">
                <a:latin typeface="Tahoma"/>
                <a:cs typeface="Tahoma"/>
              </a:rPr>
              <a:t>k</a:t>
            </a:r>
            <a:r>
              <a:rPr sz="2600" spc="170" dirty="0">
                <a:latin typeface="Tahoma"/>
                <a:cs typeface="Tahoma"/>
              </a:rPr>
              <a:t>e</a:t>
            </a:r>
            <a:r>
              <a:rPr sz="2600" spc="190" dirty="0">
                <a:latin typeface="Tahoma"/>
                <a:cs typeface="Tahoma"/>
              </a:rPr>
              <a:t>t</a:t>
            </a:r>
            <a:r>
              <a:rPr sz="2600" spc="70" dirty="0">
                <a:latin typeface="Tahoma"/>
                <a:cs typeface="Tahoma"/>
              </a:rPr>
              <a:t>s</a:t>
            </a:r>
            <a:r>
              <a:rPr sz="2600" spc="-140" dirty="0">
                <a:latin typeface="Tahoma"/>
                <a:cs typeface="Tahoma"/>
              </a:rPr>
              <a:t> </a:t>
            </a:r>
            <a:r>
              <a:rPr sz="2600" spc="-165" dirty="0">
                <a:latin typeface="Tahoma"/>
                <a:cs typeface="Tahoma"/>
              </a:rPr>
              <a:t>(</a:t>
            </a:r>
            <a:r>
              <a:rPr sz="2600" spc="-585" dirty="0">
                <a:latin typeface="Tahoma"/>
                <a:cs typeface="Tahoma"/>
              </a:rPr>
              <a:t>&lt;</a:t>
            </a:r>
            <a:r>
              <a:rPr sz="2600" spc="-140" dirty="0">
                <a:latin typeface="Tahoma"/>
                <a:cs typeface="Tahoma"/>
              </a:rPr>
              <a:t> </a:t>
            </a:r>
            <a:r>
              <a:rPr sz="2600" spc="-590" dirty="0">
                <a:latin typeface="Tahoma"/>
                <a:cs typeface="Tahoma"/>
              </a:rPr>
              <a:t>&gt;</a:t>
            </a:r>
            <a:r>
              <a:rPr sz="2600" spc="-95" dirty="0">
                <a:latin typeface="Tahoma"/>
                <a:cs typeface="Tahoma"/>
              </a:rPr>
              <a:t>)</a:t>
            </a:r>
            <a:r>
              <a:rPr sz="2600" spc="-215" dirty="0">
                <a:latin typeface="Tahoma"/>
                <a:cs typeface="Tahoma"/>
              </a:rPr>
              <a:t>.</a:t>
            </a:r>
            <a:endParaRPr sz="2600">
              <a:latin typeface="Tahoma"/>
              <a:cs typeface="Tahoma"/>
            </a:endParaRPr>
          </a:p>
        </p:txBody>
      </p:sp>
      <p:sp>
        <p:nvSpPr>
          <p:cNvPr id="17" name="object 17"/>
          <p:cNvSpPr txBox="1"/>
          <p:nvPr/>
        </p:nvSpPr>
        <p:spPr>
          <a:xfrm>
            <a:off x="10619462" y="4889849"/>
            <a:ext cx="913130" cy="517525"/>
          </a:xfrm>
          <a:prstGeom prst="rect">
            <a:avLst/>
          </a:prstGeom>
        </p:spPr>
        <p:txBody>
          <a:bodyPr vert="horz" wrap="square" lIns="0" tIns="15875" rIns="0" bIns="0" rtlCol="0">
            <a:spAutoFit/>
          </a:bodyPr>
          <a:lstStyle/>
          <a:p>
            <a:pPr marL="12700">
              <a:lnSpc>
                <a:spcPct val="100000"/>
              </a:lnSpc>
              <a:spcBef>
                <a:spcPts val="125"/>
              </a:spcBef>
            </a:pPr>
            <a:r>
              <a:rPr sz="3200" spc="125" dirty="0">
                <a:latin typeface="Tahoma"/>
                <a:cs typeface="Tahoma"/>
              </a:rPr>
              <a:t>L</a:t>
            </a:r>
            <a:r>
              <a:rPr sz="3200" spc="180" dirty="0">
                <a:latin typeface="Tahoma"/>
                <a:cs typeface="Tahoma"/>
              </a:rPr>
              <a:t>i</a:t>
            </a:r>
            <a:r>
              <a:rPr sz="3200" spc="80" dirty="0">
                <a:latin typeface="Tahoma"/>
                <a:cs typeface="Tahoma"/>
              </a:rPr>
              <a:t>s</a:t>
            </a:r>
            <a:r>
              <a:rPr sz="3200" spc="235" dirty="0">
                <a:latin typeface="Tahoma"/>
                <a:cs typeface="Tahoma"/>
              </a:rPr>
              <a:t>t</a:t>
            </a:r>
            <a:r>
              <a:rPr sz="3200" spc="85" dirty="0">
                <a:latin typeface="Tahoma"/>
                <a:cs typeface="Tahoma"/>
              </a:rPr>
              <a:t>s</a:t>
            </a:r>
            <a:endParaRPr sz="3200">
              <a:latin typeface="Tahoma"/>
              <a:cs typeface="Tahoma"/>
            </a:endParaRPr>
          </a:p>
        </p:txBody>
      </p:sp>
      <p:sp>
        <p:nvSpPr>
          <p:cNvPr id="18" name="object 18"/>
          <p:cNvSpPr txBox="1"/>
          <p:nvPr/>
        </p:nvSpPr>
        <p:spPr>
          <a:xfrm>
            <a:off x="10465872" y="7317017"/>
            <a:ext cx="1219835" cy="487045"/>
          </a:xfrm>
          <a:prstGeom prst="rect">
            <a:avLst/>
          </a:prstGeom>
        </p:spPr>
        <p:txBody>
          <a:bodyPr vert="horz" wrap="square" lIns="0" tIns="15875" rIns="0" bIns="0" rtlCol="0">
            <a:spAutoFit/>
          </a:bodyPr>
          <a:lstStyle/>
          <a:p>
            <a:pPr marL="12700">
              <a:lnSpc>
                <a:spcPct val="100000"/>
              </a:lnSpc>
              <a:spcBef>
                <a:spcPts val="125"/>
              </a:spcBef>
            </a:pPr>
            <a:r>
              <a:rPr sz="3000" spc="175" dirty="0">
                <a:latin typeface="Tahoma"/>
                <a:cs typeface="Tahoma"/>
              </a:rPr>
              <a:t>F</a:t>
            </a:r>
            <a:r>
              <a:rPr sz="3000" spc="260" dirty="0">
                <a:latin typeface="Tahoma"/>
                <a:cs typeface="Tahoma"/>
              </a:rPr>
              <a:t>o</a:t>
            </a:r>
            <a:r>
              <a:rPr sz="3000" spc="110" dirty="0">
                <a:latin typeface="Tahoma"/>
                <a:cs typeface="Tahoma"/>
              </a:rPr>
              <a:t>r</a:t>
            </a:r>
            <a:r>
              <a:rPr sz="3000" spc="630" dirty="0">
                <a:latin typeface="Tahoma"/>
                <a:cs typeface="Tahoma"/>
              </a:rPr>
              <a:t>m</a:t>
            </a:r>
            <a:r>
              <a:rPr sz="3000" spc="80" dirty="0">
                <a:latin typeface="Tahoma"/>
                <a:cs typeface="Tahoma"/>
              </a:rPr>
              <a:t>s</a:t>
            </a:r>
            <a:endParaRPr sz="3000">
              <a:latin typeface="Tahoma"/>
              <a:cs typeface="Tahoma"/>
            </a:endParaRPr>
          </a:p>
        </p:txBody>
      </p:sp>
      <p:sp>
        <p:nvSpPr>
          <p:cNvPr id="19" name="object 19"/>
          <p:cNvSpPr txBox="1"/>
          <p:nvPr/>
        </p:nvSpPr>
        <p:spPr>
          <a:xfrm>
            <a:off x="12339812" y="4358916"/>
            <a:ext cx="5527675" cy="1873885"/>
          </a:xfrm>
          <a:prstGeom prst="rect">
            <a:avLst/>
          </a:prstGeom>
        </p:spPr>
        <p:txBody>
          <a:bodyPr vert="horz" wrap="square" lIns="0" tIns="12065" rIns="0" bIns="0" rtlCol="0">
            <a:spAutoFit/>
          </a:bodyPr>
          <a:lstStyle/>
          <a:p>
            <a:pPr marL="12700" marR="5080" algn="just">
              <a:lnSpc>
                <a:spcPct val="116599"/>
              </a:lnSpc>
              <a:spcBef>
                <a:spcPts val="95"/>
              </a:spcBef>
            </a:pPr>
            <a:r>
              <a:rPr sz="2600" spc="210" dirty="0">
                <a:latin typeface="Tahoma"/>
                <a:cs typeface="Tahoma"/>
              </a:rPr>
              <a:t>HTML</a:t>
            </a:r>
            <a:r>
              <a:rPr sz="2600" spc="215" dirty="0">
                <a:latin typeface="Tahoma"/>
                <a:cs typeface="Tahoma"/>
              </a:rPr>
              <a:t> </a:t>
            </a:r>
            <a:r>
              <a:rPr sz="2600" spc="200" dirty="0">
                <a:latin typeface="Tahoma"/>
                <a:cs typeface="Tahoma"/>
              </a:rPr>
              <a:t>supports</a:t>
            </a:r>
            <a:r>
              <a:rPr sz="2600" spc="204" dirty="0">
                <a:latin typeface="Tahoma"/>
                <a:cs typeface="Tahoma"/>
              </a:rPr>
              <a:t> ordered</a:t>
            </a:r>
            <a:r>
              <a:rPr sz="2600" spc="210" dirty="0">
                <a:latin typeface="Tahoma"/>
                <a:cs typeface="Tahoma"/>
              </a:rPr>
              <a:t> </a:t>
            </a:r>
            <a:r>
              <a:rPr sz="2600" spc="130" dirty="0">
                <a:latin typeface="Tahoma"/>
                <a:cs typeface="Tahoma"/>
              </a:rPr>
              <a:t>lists </a:t>
            </a:r>
            <a:r>
              <a:rPr sz="2600" spc="-800" dirty="0">
                <a:latin typeface="Tahoma"/>
                <a:cs typeface="Tahoma"/>
              </a:rPr>
              <a:t> </a:t>
            </a:r>
            <a:r>
              <a:rPr sz="2600" spc="-180" dirty="0">
                <a:latin typeface="Tahoma"/>
                <a:cs typeface="Tahoma"/>
              </a:rPr>
              <a:t>(&lt;ol&gt;), </a:t>
            </a:r>
            <a:r>
              <a:rPr sz="2600" spc="220" dirty="0">
                <a:latin typeface="Tahoma"/>
                <a:cs typeface="Tahoma"/>
              </a:rPr>
              <a:t>unordered </a:t>
            </a:r>
            <a:r>
              <a:rPr sz="2600" spc="130" dirty="0">
                <a:latin typeface="Tahoma"/>
                <a:cs typeface="Tahoma"/>
              </a:rPr>
              <a:t>lists </a:t>
            </a:r>
            <a:r>
              <a:rPr sz="2600" spc="-175" dirty="0">
                <a:latin typeface="Tahoma"/>
                <a:cs typeface="Tahoma"/>
              </a:rPr>
              <a:t>(&lt;ul&gt;), </a:t>
            </a:r>
            <a:r>
              <a:rPr sz="2600" spc="270" dirty="0">
                <a:latin typeface="Tahoma"/>
                <a:cs typeface="Tahoma"/>
              </a:rPr>
              <a:t>and </a:t>
            </a:r>
            <a:r>
              <a:rPr sz="2600" spc="275" dirty="0">
                <a:latin typeface="Tahoma"/>
                <a:cs typeface="Tahoma"/>
              </a:rPr>
              <a:t> </a:t>
            </a:r>
            <a:r>
              <a:rPr sz="2600" spc="200" dirty="0">
                <a:latin typeface="Tahoma"/>
                <a:cs typeface="Tahoma"/>
              </a:rPr>
              <a:t>definition </a:t>
            </a:r>
            <a:r>
              <a:rPr sz="2600" spc="130" dirty="0">
                <a:latin typeface="Tahoma"/>
                <a:cs typeface="Tahoma"/>
              </a:rPr>
              <a:t>lists </a:t>
            </a:r>
            <a:r>
              <a:rPr sz="2600" spc="-150" dirty="0">
                <a:latin typeface="Tahoma"/>
                <a:cs typeface="Tahoma"/>
              </a:rPr>
              <a:t>(&lt;dl&gt;) </a:t>
            </a:r>
            <a:r>
              <a:rPr sz="2600" spc="210" dirty="0">
                <a:latin typeface="Tahoma"/>
                <a:cs typeface="Tahoma"/>
              </a:rPr>
              <a:t>to </a:t>
            </a:r>
            <a:r>
              <a:rPr sz="2600" spc="180" dirty="0">
                <a:latin typeface="Tahoma"/>
                <a:cs typeface="Tahoma"/>
              </a:rPr>
              <a:t>structure </a:t>
            </a:r>
            <a:r>
              <a:rPr sz="2600" spc="-800" dirty="0">
                <a:latin typeface="Tahoma"/>
                <a:cs typeface="Tahoma"/>
              </a:rPr>
              <a:t> </a:t>
            </a:r>
            <a:r>
              <a:rPr sz="2600" spc="235" dirty="0">
                <a:latin typeface="Tahoma"/>
                <a:cs typeface="Tahoma"/>
              </a:rPr>
              <a:t>content</a:t>
            </a:r>
            <a:r>
              <a:rPr sz="2600" spc="-145" dirty="0">
                <a:latin typeface="Tahoma"/>
                <a:cs typeface="Tahoma"/>
              </a:rPr>
              <a:t> </a:t>
            </a:r>
            <a:r>
              <a:rPr sz="2600" spc="215" dirty="0">
                <a:latin typeface="Tahoma"/>
                <a:cs typeface="Tahoma"/>
              </a:rPr>
              <a:t>into</a:t>
            </a:r>
            <a:r>
              <a:rPr sz="2600" spc="-145" dirty="0">
                <a:latin typeface="Tahoma"/>
                <a:cs typeface="Tahoma"/>
              </a:rPr>
              <a:t> </a:t>
            </a:r>
            <a:r>
              <a:rPr sz="2600" spc="75" dirty="0">
                <a:latin typeface="Tahoma"/>
                <a:cs typeface="Tahoma"/>
              </a:rPr>
              <a:t>lists.</a:t>
            </a:r>
            <a:endParaRPr sz="260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3849" y="0"/>
            <a:ext cx="10451423" cy="7813187"/>
          </a:xfrm>
          <a:prstGeom prst="rect">
            <a:avLst/>
          </a:prstGeom>
        </p:spPr>
      </p:pic>
      <p:sp>
        <p:nvSpPr>
          <p:cNvPr id="3" name="object 3"/>
          <p:cNvSpPr/>
          <p:nvPr/>
        </p:nvSpPr>
        <p:spPr>
          <a:xfrm>
            <a:off x="10629421" y="660406"/>
            <a:ext cx="733425" cy="733425"/>
          </a:xfrm>
          <a:custGeom>
            <a:avLst/>
            <a:gdLst/>
            <a:ahLst/>
            <a:cxnLst/>
            <a:rect l="l" t="t" r="r" b="b"/>
            <a:pathLst>
              <a:path w="733425" h="733425">
                <a:moveTo>
                  <a:pt x="366712" y="733425"/>
                </a:moveTo>
                <a:lnTo>
                  <a:pt x="320713" y="730567"/>
                </a:lnTo>
                <a:lnTo>
                  <a:pt x="276418" y="722224"/>
                </a:lnTo>
                <a:lnTo>
                  <a:pt x="234173" y="708739"/>
                </a:lnTo>
                <a:lnTo>
                  <a:pt x="194319" y="690455"/>
                </a:lnTo>
                <a:lnTo>
                  <a:pt x="157202" y="667717"/>
                </a:lnTo>
                <a:lnTo>
                  <a:pt x="123164" y="640869"/>
                </a:lnTo>
                <a:lnTo>
                  <a:pt x="92550" y="610254"/>
                </a:lnTo>
                <a:lnTo>
                  <a:pt x="65703" y="576216"/>
                </a:lnTo>
                <a:lnTo>
                  <a:pt x="42966" y="539098"/>
                </a:lnTo>
                <a:lnTo>
                  <a:pt x="24684" y="499245"/>
                </a:lnTo>
                <a:lnTo>
                  <a:pt x="11199" y="457001"/>
                </a:lnTo>
                <a:lnTo>
                  <a:pt x="2857" y="412708"/>
                </a:lnTo>
                <a:lnTo>
                  <a:pt x="0" y="366712"/>
                </a:lnTo>
                <a:lnTo>
                  <a:pt x="2857" y="320713"/>
                </a:lnTo>
                <a:lnTo>
                  <a:pt x="11199" y="276418"/>
                </a:lnTo>
                <a:lnTo>
                  <a:pt x="24684" y="234173"/>
                </a:lnTo>
                <a:lnTo>
                  <a:pt x="42966" y="194319"/>
                </a:lnTo>
                <a:lnTo>
                  <a:pt x="65703" y="157202"/>
                </a:lnTo>
                <a:lnTo>
                  <a:pt x="92550" y="123164"/>
                </a:lnTo>
                <a:lnTo>
                  <a:pt x="123164" y="92550"/>
                </a:lnTo>
                <a:lnTo>
                  <a:pt x="157202" y="65703"/>
                </a:lnTo>
                <a:lnTo>
                  <a:pt x="194319" y="42966"/>
                </a:lnTo>
                <a:lnTo>
                  <a:pt x="234173" y="24684"/>
                </a:lnTo>
                <a:lnTo>
                  <a:pt x="276418" y="11199"/>
                </a:lnTo>
                <a:lnTo>
                  <a:pt x="320713" y="2857"/>
                </a:lnTo>
                <a:lnTo>
                  <a:pt x="366712" y="0"/>
                </a:lnTo>
                <a:lnTo>
                  <a:pt x="412714" y="2857"/>
                </a:lnTo>
                <a:lnTo>
                  <a:pt x="457010" y="11199"/>
                </a:lnTo>
                <a:lnTo>
                  <a:pt x="499257" y="24684"/>
                </a:lnTo>
                <a:lnTo>
                  <a:pt x="539111" y="42966"/>
                </a:lnTo>
                <a:lnTo>
                  <a:pt x="576228" y="65703"/>
                </a:lnTo>
                <a:lnTo>
                  <a:pt x="610266" y="92550"/>
                </a:lnTo>
                <a:lnTo>
                  <a:pt x="621942" y="104226"/>
                </a:lnTo>
                <a:lnTo>
                  <a:pt x="468761" y="104226"/>
                </a:lnTo>
                <a:lnTo>
                  <a:pt x="440929" y="107565"/>
                </a:lnTo>
                <a:lnTo>
                  <a:pt x="374459" y="125695"/>
                </a:lnTo>
                <a:lnTo>
                  <a:pt x="315764" y="147779"/>
                </a:lnTo>
                <a:lnTo>
                  <a:pt x="272563" y="194448"/>
                </a:lnTo>
                <a:lnTo>
                  <a:pt x="265888" y="225051"/>
                </a:lnTo>
                <a:lnTo>
                  <a:pt x="265997" y="232130"/>
                </a:lnTo>
                <a:lnTo>
                  <a:pt x="266504" y="240761"/>
                </a:lnTo>
                <a:lnTo>
                  <a:pt x="380220" y="240761"/>
                </a:lnTo>
                <a:lnTo>
                  <a:pt x="367671" y="281102"/>
                </a:lnTo>
                <a:lnTo>
                  <a:pt x="353170" y="332990"/>
                </a:lnTo>
                <a:lnTo>
                  <a:pt x="340302" y="384973"/>
                </a:lnTo>
                <a:lnTo>
                  <a:pt x="329968" y="434230"/>
                </a:lnTo>
                <a:lnTo>
                  <a:pt x="323066" y="477941"/>
                </a:lnTo>
                <a:lnTo>
                  <a:pt x="320440" y="523738"/>
                </a:lnTo>
                <a:lnTo>
                  <a:pt x="266842" y="532455"/>
                </a:lnTo>
                <a:lnTo>
                  <a:pt x="225332" y="550950"/>
                </a:lnTo>
                <a:lnTo>
                  <a:pt x="198497" y="574509"/>
                </a:lnTo>
                <a:lnTo>
                  <a:pt x="188922" y="598416"/>
                </a:lnTo>
                <a:lnTo>
                  <a:pt x="188962" y="602395"/>
                </a:lnTo>
                <a:lnTo>
                  <a:pt x="191482" y="604936"/>
                </a:lnTo>
                <a:lnTo>
                  <a:pt x="195428" y="604987"/>
                </a:lnTo>
                <a:lnTo>
                  <a:pt x="645033" y="604987"/>
                </a:lnTo>
                <a:lnTo>
                  <a:pt x="640879" y="610254"/>
                </a:lnTo>
                <a:lnTo>
                  <a:pt x="610266" y="640869"/>
                </a:lnTo>
                <a:lnTo>
                  <a:pt x="576228" y="667717"/>
                </a:lnTo>
                <a:lnTo>
                  <a:pt x="539111" y="690455"/>
                </a:lnTo>
                <a:lnTo>
                  <a:pt x="499257" y="708739"/>
                </a:lnTo>
                <a:lnTo>
                  <a:pt x="457010" y="722224"/>
                </a:lnTo>
                <a:lnTo>
                  <a:pt x="412714" y="730567"/>
                </a:lnTo>
                <a:lnTo>
                  <a:pt x="366712" y="733425"/>
                </a:lnTo>
                <a:close/>
              </a:path>
              <a:path w="733425" h="733425">
                <a:moveTo>
                  <a:pt x="654080" y="593516"/>
                </a:moveTo>
                <a:lnTo>
                  <a:pt x="482212" y="593516"/>
                </a:lnTo>
                <a:lnTo>
                  <a:pt x="492490" y="592151"/>
                </a:lnTo>
                <a:lnTo>
                  <a:pt x="500191" y="587845"/>
                </a:lnTo>
                <a:lnTo>
                  <a:pt x="505943" y="580352"/>
                </a:lnTo>
                <a:lnTo>
                  <a:pt x="510375" y="569423"/>
                </a:lnTo>
                <a:lnTo>
                  <a:pt x="513401" y="560875"/>
                </a:lnTo>
                <a:lnTo>
                  <a:pt x="516873" y="551839"/>
                </a:lnTo>
                <a:lnTo>
                  <a:pt x="519737" y="543774"/>
                </a:lnTo>
                <a:lnTo>
                  <a:pt x="520944" y="538143"/>
                </a:lnTo>
                <a:lnTo>
                  <a:pt x="514326" y="528155"/>
                </a:lnTo>
                <a:lnTo>
                  <a:pt x="494769" y="524564"/>
                </a:lnTo>
                <a:lnTo>
                  <a:pt x="419093" y="524061"/>
                </a:lnTo>
                <a:lnTo>
                  <a:pt x="425270" y="468266"/>
                </a:lnTo>
                <a:lnTo>
                  <a:pt x="434778" y="410892"/>
                </a:lnTo>
                <a:lnTo>
                  <a:pt x="446340" y="353832"/>
                </a:lnTo>
                <a:lnTo>
                  <a:pt x="458677" y="298981"/>
                </a:lnTo>
                <a:lnTo>
                  <a:pt x="470511" y="248233"/>
                </a:lnTo>
                <a:lnTo>
                  <a:pt x="480564" y="203481"/>
                </a:lnTo>
                <a:lnTo>
                  <a:pt x="487558" y="166619"/>
                </a:lnTo>
                <a:lnTo>
                  <a:pt x="490214" y="139541"/>
                </a:lnTo>
                <a:lnTo>
                  <a:pt x="487727" y="126588"/>
                </a:lnTo>
                <a:lnTo>
                  <a:pt x="481729" y="115275"/>
                </a:lnTo>
                <a:lnTo>
                  <a:pt x="474610" y="107266"/>
                </a:lnTo>
                <a:lnTo>
                  <a:pt x="468761" y="104226"/>
                </a:lnTo>
                <a:lnTo>
                  <a:pt x="621942" y="104226"/>
                </a:lnTo>
                <a:lnTo>
                  <a:pt x="667725" y="157202"/>
                </a:lnTo>
                <a:lnTo>
                  <a:pt x="690461" y="194319"/>
                </a:lnTo>
                <a:lnTo>
                  <a:pt x="708742" y="234173"/>
                </a:lnTo>
                <a:lnTo>
                  <a:pt x="722226" y="276418"/>
                </a:lnTo>
                <a:lnTo>
                  <a:pt x="730568" y="320713"/>
                </a:lnTo>
                <a:lnTo>
                  <a:pt x="733425" y="366712"/>
                </a:lnTo>
                <a:lnTo>
                  <a:pt x="730568" y="412708"/>
                </a:lnTo>
                <a:lnTo>
                  <a:pt x="722226" y="457001"/>
                </a:lnTo>
                <a:lnTo>
                  <a:pt x="708742" y="499245"/>
                </a:lnTo>
                <a:lnTo>
                  <a:pt x="690461" y="539098"/>
                </a:lnTo>
                <a:lnTo>
                  <a:pt x="667725" y="576216"/>
                </a:lnTo>
                <a:lnTo>
                  <a:pt x="654080" y="593516"/>
                </a:lnTo>
                <a:close/>
              </a:path>
              <a:path w="733425" h="733425">
                <a:moveTo>
                  <a:pt x="380220" y="240761"/>
                </a:moveTo>
                <a:lnTo>
                  <a:pt x="271748" y="240761"/>
                </a:lnTo>
                <a:lnTo>
                  <a:pt x="288984" y="235588"/>
                </a:lnTo>
                <a:lnTo>
                  <a:pt x="311558" y="223086"/>
                </a:lnTo>
                <a:lnTo>
                  <a:pt x="339898" y="207912"/>
                </a:lnTo>
                <a:lnTo>
                  <a:pt x="374428" y="194724"/>
                </a:lnTo>
                <a:lnTo>
                  <a:pt x="397971" y="188893"/>
                </a:lnTo>
                <a:lnTo>
                  <a:pt x="382905" y="232130"/>
                </a:lnTo>
                <a:lnTo>
                  <a:pt x="380220" y="240761"/>
                </a:lnTo>
                <a:close/>
              </a:path>
              <a:path w="733425" h="733425">
                <a:moveTo>
                  <a:pt x="645033" y="604987"/>
                </a:moveTo>
                <a:lnTo>
                  <a:pt x="195428" y="604987"/>
                </a:lnTo>
                <a:lnTo>
                  <a:pt x="221847" y="602395"/>
                </a:lnTo>
                <a:lnTo>
                  <a:pt x="255388" y="596650"/>
                </a:lnTo>
                <a:lnTo>
                  <a:pt x="296525" y="590936"/>
                </a:lnTo>
                <a:lnTo>
                  <a:pt x="345729" y="588434"/>
                </a:lnTo>
                <a:lnTo>
                  <a:pt x="373847" y="589263"/>
                </a:lnTo>
                <a:lnTo>
                  <a:pt x="482212" y="593516"/>
                </a:lnTo>
                <a:lnTo>
                  <a:pt x="654080" y="593516"/>
                </a:lnTo>
                <a:lnTo>
                  <a:pt x="645033" y="604987"/>
                </a:lnTo>
                <a:close/>
              </a:path>
            </a:pathLst>
          </a:custGeom>
          <a:solidFill>
            <a:srgbClr val="5CE1E6"/>
          </a:solidFill>
        </p:spPr>
        <p:txBody>
          <a:bodyPr wrap="square" lIns="0" tIns="0" rIns="0" bIns="0" rtlCol="0"/>
          <a:lstStyle/>
          <a:p>
            <a:endParaRPr/>
          </a:p>
        </p:txBody>
      </p:sp>
      <p:sp>
        <p:nvSpPr>
          <p:cNvPr id="4" name="object 4"/>
          <p:cNvSpPr/>
          <p:nvPr/>
        </p:nvSpPr>
        <p:spPr>
          <a:xfrm>
            <a:off x="9506039" y="4779035"/>
            <a:ext cx="733425" cy="733425"/>
          </a:xfrm>
          <a:custGeom>
            <a:avLst/>
            <a:gdLst/>
            <a:ahLst/>
            <a:cxnLst/>
            <a:rect l="l" t="t" r="r" b="b"/>
            <a:pathLst>
              <a:path w="733425" h="733425">
                <a:moveTo>
                  <a:pt x="275132" y="511733"/>
                </a:moveTo>
                <a:lnTo>
                  <a:pt x="265595" y="507428"/>
                </a:lnTo>
                <a:lnTo>
                  <a:pt x="256451" y="504063"/>
                </a:lnTo>
                <a:lnTo>
                  <a:pt x="247650" y="501853"/>
                </a:lnTo>
                <a:lnTo>
                  <a:pt x="239141" y="501065"/>
                </a:lnTo>
                <a:lnTo>
                  <a:pt x="230657" y="502196"/>
                </a:lnTo>
                <a:lnTo>
                  <a:pt x="223520" y="505650"/>
                </a:lnTo>
                <a:lnTo>
                  <a:pt x="218579" y="511454"/>
                </a:lnTo>
                <a:lnTo>
                  <a:pt x="216712" y="519595"/>
                </a:lnTo>
                <a:lnTo>
                  <a:pt x="218592" y="527558"/>
                </a:lnTo>
                <a:lnTo>
                  <a:pt x="223507" y="532980"/>
                </a:lnTo>
                <a:lnTo>
                  <a:pt x="230289" y="536079"/>
                </a:lnTo>
                <a:lnTo>
                  <a:pt x="237769" y="537095"/>
                </a:lnTo>
                <a:lnTo>
                  <a:pt x="246049" y="535330"/>
                </a:lnTo>
                <a:lnTo>
                  <a:pt x="255028" y="530250"/>
                </a:lnTo>
                <a:lnTo>
                  <a:pt x="264718" y="522249"/>
                </a:lnTo>
                <a:lnTo>
                  <a:pt x="275132" y="511733"/>
                </a:lnTo>
                <a:close/>
              </a:path>
              <a:path w="733425" h="733425">
                <a:moveTo>
                  <a:pt x="733425" y="366725"/>
                </a:moveTo>
                <a:lnTo>
                  <a:pt x="730567" y="320713"/>
                </a:lnTo>
                <a:lnTo>
                  <a:pt x="722223" y="276428"/>
                </a:lnTo>
                <a:lnTo>
                  <a:pt x="708736" y="234175"/>
                </a:lnTo>
                <a:lnTo>
                  <a:pt x="690460" y="194322"/>
                </a:lnTo>
                <a:lnTo>
                  <a:pt x="667727" y="157213"/>
                </a:lnTo>
                <a:lnTo>
                  <a:pt x="640880" y="123164"/>
                </a:lnTo>
                <a:lnTo>
                  <a:pt x="610260" y="92557"/>
                </a:lnTo>
                <a:lnTo>
                  <a:pt x="576224" y="65709"/>
                </a:lnTo>
                <a:lnTo>
                  <a:pt x="566064" y="59486"/>
                </a:lnTo>
                <a:lnTo>
                  <a:pt x="566064" y="477812"/>
                </a:lnTo>
                <a:lnTo>
                  <a:pt x="555701" y="514413"/>
                </a:lnTo>
                <a:lnTo>
                  <a:pt x="526783" y="546392"/>
                </a:lnTo>
                <a:lnTo>
                  <a:pt x="482155" y="568985"/>
                </a:lnTo>
                <a:lnTo>
                  <a:pt x="424700" y="577430"/>
                </a:lnTo>
                <a:lnTo>
                  <a:pt x="399186" y="574675"/>
                </a:lnTo>
                <a:lnTo>
                  <a:pt x="374853" y="567436"/>
                </a:lnTo>
                <a:lnTo>
                  <a:pt x="351701" y="557034"/>
                </a:lnTo>
                <a:lnTo>
                  <a:pt x="329730" y="544842"/>
                </a:lnTo>
                <a:lnTo>
                  <a:pt x="310921" y="561403"/>
                </a:lnTo>
                <a:lnTo>
                  <a:pt x="288163" y="574294"/>
                </a:lnTo>
                <a:lnTo>
                  <a:pt x="261454" y="582625"/>
                </a:lnTo>
                <a:lnTo>
                  <a:pt x="230797" y="585546"/>
                </a:lnTo>
                <a:lnTo>
                  <a:pt x="197662" y="580339"/>
                </a:lnTo>
                <a:lnTo>
                  <a:pt x="174459" y="565950"/>
                </a:lnTo>
                <a:lnTo>
                  <a:pt x="160845" y="543890"/>
                </a:lnTo>
                <a:lnTo>
                  <a:pt x="156451" y="515696"/>
                </a:lnTo>
                <a:lnTo>
                  <a:pt x="162725" y="487629"/>
                </a:lnTo>
                <a:lnTo>
                  <a:pt x="179971" y="467702"/>
                </a:lnTo>
                <a:lnTo>
                  <a:pt x="206171" y="455828"/>
                </a:lnTo>
                <a:lnTo>
                  <a:pt x="239280" y="451967"/>
                </a:lnTo>
                <a:lnTo>
                  <a:pt x="261340" y="452716"/>
                </a:lnTo>
                <a:lnTo>
                  <a:pt x="281076" y="454748"/>
                </a:lnTo>
                <a:lnTo>
                  <a:pt x="298691" y="457936"/>
                </a:lnTo>
                <a:lnTo>
                  <a:pt x="314439" y="462153"/>
                </a:lnTo>
                <a:lnTo>
                  <a:pt x="322643" y="451967"/>
                </a:lnTo>
                <a:lnTo>
                  <a:pt x="351421" y="408051"/>
                </a:lnTo>
                <a:lnTo>
                  <a:pt x="375183" y="365353"/>
                </a:lnTo>
                <a:lnTo>
                  <a:pt x="395528" y="319989"/>
                </a:lnTo>
                <a:lnTo>
                  <a:pt x="409765" y="273380"/>
                </a:lnTo>
                <a:lnTo>
                  <a:pt x="415213" y="226961"/>
                </a:lnTo>
                <a:lnTo>
                  <a:pt x="415023" y="225780"/>
                </a:lnTo>
                <a:lnTo>
                  <a:pt x="411048" y="201625"/>
                </a:lnTo>
                <a:lnTo>
                  <a:pt x="399122" y="182854"/>
                </a:lnTo>
                <a:lnTo>
                  <a:pt x="380542" y="171183"/>
                </a:lnTo>
                <a:lnTo>
                  <a:pt x="356387" y="167119"/>
                </a:lnTo>
                <a:lnTo>
                  <a:pt x="307276" y="176174"/>
                </a:lnTo>
                <a:lnTo>
                  <a:pt x="279095" y="196380"/>
                </a:lnTo>
                <a:lnTo>
                  <a:pt x="260464" y="216623"/>
                </a:lnTo>
                <a:lnTo>
                  <a:pt x="240068" y="225755"/>
                </a:lnTo>
                <a:lnTo>
                  <a:pt x="235013" y="225742"/>
                </a:lnTo>
                <a:lnTo>
                  <a:pt x="231902" y="220141"/>
                </a:lnTo>
                <a:lnTo>
                  <a:pt x="231940" y="215811"/>
                </a:lnTo>
                <a:lnTo>
                  <a:pt x="241236" y="180759"/>
                </a:lnTo>
                <a:lnTo>
                  <a:pt x="268300" y="145478"/>
                </a:lnTo>
                <a:lnTo>
                  <a:pt x="312229" y="118275"/>
                </a:lnTo>
                <a:lnTo>
                  <a:pt x="372135" y="107505"/>
                </a:lnTo>
                <a:lnTo>
                  <a:pt x="431634" y="115049"/>
                </a:lnTo>
                <a:lnTo>
                  <a:pt x="475894" y="136740"/>
                </a:lnTo>
                <a:lnTo>
                  <a:pt x="503453" y="171907"/>
                </a:lnTo>
                <a:lnTo>
                  <a:pt x="512864" y="219837"/>
                </a:lnTo>
                <a:lnTo>
                  <a:pt x="507390" y="268757"/>
                </a:lnTo>
                <a:lnTo>
                  <a:pt x="492633" y="318211"/>
                </a:lnTo>
                <a:lnTo>
                  <a:pt x="470585" y="366712"/>
                </a:lnTo>
                <a:lnTo>
                  <a:pt x="443306" y="412724"/>
                </a:lnTo>
                <a:lnTo>
                  <a:pt x="412699" y="454888"/>
                </a:lnTo>
                <a:lnTo>
                  <a:pt x="380860" y="491566"/>
                </a:lnTo>
                <a:lnTo>
                  <a:pt x="397560" y="499541"/>
                </a:lnTo>
                <a:lnTo>
                  <a:pt x="414896" y="506120"/>
                </a:lnTo>
                <a:lnTo>
                  <a:pt x="433984" y="510616"/>
                </a:lnTo>
                <a:lnTo>
                  <a:pt x="455942" y="512330"/>
                </a:lnTo>
                <a:lnTo>
                  <a:pt x="477634" y="509739"/>
                </a:lnTo>
                <a:lnTo>
                  <a:pt x="498411" y="502031"/>
                </a:lnTo>
                <a:lnTo>
                  <a:pt x="517563" y="489432"/>
                </a:lnTo>
                <a:lnTo>
                  <a:pt x="534377" y="472173"/>
                </a:lnTo>
                <a:lnTo>
                  <a:pt x="541134" y="464121"/>
                </a:lnTo>
                <a:lnTo>
                  <a:pt x="547255" y="458520"/>
                </a:lnTo>
                <a:lnTo>
                  <a:pt x="552538" y="455244"/>
                </a:lnTo>
                <a:lnTo>
                  <a:pt x="556831" y="454190"/>
                </a:lnTo>
                <a:lnTo>
                  <a:pt x="560908" y="455879"/>
                </a:lnTo>
                <a:lnTo>
                  <a:pt x="563816" y="460654"/>
                </a:lnTo>
                <a:lnTo>
                  <a:pt x="565531" y="468096"/>
                </a:lnTo>
                <a:lnTo>
                  <a:pt x="566064" y="477812"/>
                </a:lnTo>
                <a:lnTo>
                  <a:pt x="566064" y="59486"/>
                </a:lnTo>
                <a:lnTo>
                  <a:pt x="499249" y="24688"/>
                </a:lnTo>
                <a:lnTo>
                  <a:pt x="457009" y="11201"/>
                </a:lnTo>
                <a:lnTo>
                  <a:pt x="412711" y="2857"/>
                </a:lnTo>
                <a:lnTo>
                  <a:pt x="366712" y="0"/>
                </a:lnTo>
                <a:lnTo>
                  <a:pt x="320713" y="2857"/>
                </a:lnTo>
                <a:lnTo>
                  <a:pt x="276415" y="11201"/>
                </a:lnTo>
                <a:lnTo>
                  <a:pt x="234175" y="24688"/>
                </a:lnTo>
                <a:lnTo>
                  <a:pt x="194322" y="42976"/>
                </a:lnTo>
                <a:lnTo>
                  <a:pt x="157200" y="65709"/>
                </a:lnTo>
                <a:lnTo>
                  <a:pt x="123164" y="92557"/>
                </a:lnTo>
                <a:lnTo>
                  <a:pt x="92544" y="123164"/>
                </a:lnTo>
                <a:lnTo>
                  <a:pt x="65697" y="157213"/>
                </a:lnTo>
                <a:lnTo>
                  <a:pt x="42964" y="194322"/>
                </a:lnTo>
                <a:lnTo>
                  <a:pt x="24676" y="234175"/>
                </a:lnTo>
                <a:lnTo>
                  <a:pt x="11201" y="276428"/>
                </a:lnTo>
                <a:lnTo>
                  <a:pt x="2857" y="320713"/>
                </a:lnTo>
                <a:lnTo>
                  <a:pt x="0" y="366725"/>
                </a:lnTo>
                <a:lnTo>
                  <a:pt x="2857" y="412724"/>
                </a:lnTo>
                <a:lnTo>
                  <a:pt x="11201" y="457022"/>
                </a:lnTo>
                <a:lnTo>
                  <a:pt x="24676" y="499262"/>
                </a:lnTo>
                <a:lnTo>
                  <a:pt x="42964" y="539115"/>
                </a:lnTo>
                <a:lnTo>
                  <a:pt x="65697" y="576237"/>
                </a:lnTo>
                <a:lnTo>
                  <a:pt x="92544" y="610273"/>
                </a:lnTo>
                <a:lnTo>
                  <a:pt x="123164" y="640880"/>
                </a:lnTo>
                <a:lnTo>
                  <a:pt x="157200" y="667727"/>
                </a:lnTo>
                <a:lnTo>
                  <a:pt x="194322" y="690460"/>
                </a:lnTo>
                <a:lnTo>
                  <a:pt x="234175" y="708748"/>
                </a:lnTo>
                <a:lnTo>
                  <a:pt x="276415" y="722236"/>
                </a:lnTo>
                <a:lnTo>
                  <a:pt x="320713" y="730567"/>
                </a:lnTo>
                <a:lnTo>
                  <a:pt x="366712" y="733425"/>
                </a:lnTo>
                <a:lnTo>
                  <a:pt x="412711" y="730567"/>
                </a:lnTo>
                <a:lnTo>
                  <a:pt x="457009" y="722236"/>
                </a:lnTo>
                <a:lnTo>
                  <a:pt x="499249" y="708748"/>
                </a:lnTo>
                <a:lnTo>
                  <a:pt x="539115" y="690460"/>
                </a:lnTo>
                <a:lnTo>
                  <a:pt x="576224" y="667727"/>
                </a:lnTo>
                <a:lnTo>
                  <a:pt x="610260" y="640880"/>
                </a:lnTo>
                <a:lnTo>
                  <a:pt x="640880" y="610273"/>
                </a:lnTo>
                <a:lnTo>
                  <a:pt x="660374" y="585546"/>
                </a:lnTo>
                <a:lnTo>
                  <a:pt x="666775" y="577430"/>
                </a:lnTo>
                <a:lnTo>
                  <a:pt x="690460" y="539115"/>
                </a:lnTo>
                <a:lnTo>
                  <a:pt x="708736" y="499262"/>
                </a:lnTo>
                <a:lnTo>
                  <a:pt x="722223" y="457022"/>
                </a:lnTo>
                <a:lnTo>
                  <a:pt x="730554" y="412775"/>
                </a:lnTo>
                <a:lnTo>
                  <a:pt x="733425" y="366725"/>
                </a:lnTo>
                <a:close/>
              </a:path>
            </a:pathLst>
          </a:custGeom>
          <a:solidFill>
            <a:srgbClr val="5CE1E6"/>
          </a:solidFill>
        </p:spPr>
        <p:txBody>
          <a:bodyPr wrap="square" lIns="0" tIns="0" rIns="0" bIns="0" rtlCol="0"/>
          <a:lstStyle/>
          <a:p>
            <a:endParaRPr/>
          </a:p>
        </p:txBody>
      </p:sp>
      <p:sp>
        <p:nvSpPr>
          <p:cNvPr id="5" name="object 5"/>
          <p:cNvSpPr txBox="1">
            <a:spLocks noGrp="1"/>
          </p:cNvSpPr>
          <p:nvPr>
            <p:ph type="title"/>
          </p:nvPr>
        </p:nvSpPr>
        <p:spPr>
          <a:xfrm>
            <a:off x="920831" y="1017099"/>
            <a:ext cx="2288540" cy="1397000"/>
          </a:xfrm>
          <a:prstGeom prst="rect">
            <a:avLst/>
          </a:prstGeom>
        </p:spPr>
        <p:txBody>
          <a:bodyPr vert="horz" wrap="square" lIns="0" tIns="12700" rIns="0" bIns="0" rtlCol="0">
            <a:spAutoFit/>
          </a:bodyPr>
          <a:lstStyle/>
          <a:p>
            <a:pPr marL="12700">
              <a:lnSpc>
                <a:spcPct val="100000"/>
              </a:lnSpc>
              <a:spcBef>
                <a:spcPts val="100"/>
              </a:spcBef>
            </a:pPr>
            <a:r>
              <a:rPr spc="220" dirty="0"/>
              <a:t>C</a:t>
            </a:r>
            <a:r>
              <a:rPr spc="95" dirty="0"/>
              <a:t>SS</a:t>
            </a:r>
          </a:p>
        </p:txBody>
      </p:sp>
      <p:sp>
        <p:nvSpPr>
          <p:cNvPr id="6" name="object 6"/>
          <p:cNvSpPr/>
          <p:nvPr/>
        </p:nvSpPr>
        <p:spPr>
          <a:xfrm>
            <a:off x="8128093" y="7604345"/>
            <a:ext cx="733425" cy="733425"/>
          </a:xfrm>
          <a:custGeom>
            <a:avLst/>
            <a:gdLst/>
            <a:ahLst/>
            <a:cxnLst/>
            <a:rect l="l" t="t" r="r" b="b"/>
            <a:pathLst>
              <a:path w="733425" h="733425">
                <a:moveTo>
                  <a:pt x="366712" y="733425"/>
                </a:moveTo>
                <a:lnTo>
                  <a:pt x="320713" y="730568"/>
                </a:lnTo>
                <a:lnTo>
                  <a:pt x="276418" y="722226"/>
                </a:lnTo>
                <a:lnTo>
                  <a:pt x="234173" y="708742"/>
                </a:lnTo>
                <a:lnTo>
                  <a:pt x="194319" y="690461"/>
                </a:lnTo>
                <a:lnTo>
                  <a:pt x="157202" y="667725"/>
                </a:lnTo>
                <a:lnTo>
                  <a:pt x="123164" y="640879"/>
                </a:lnTo>
                <a:lnTo>
                  <a:pt x="92550" y="610266"/>
                </a:lnTo>
                <a:lnTo>
                  <a:pt x="65703" y="576228"/>
                </a:lnTo>
                <a:lnTo>
                  <a:pt x="42966" y="539111"/>
                </a:lnTo>
                <a:lnTo>
                  <a:pt x="24684" y="499257"/>
                </a:lnTo>
                <a:lnTo>
                  <a:pt x="11199" y="457010"/>
                </a:lnTo>
                <a:lnTo>
                  <a:pt x="2857" y="412714"/>
                </a:lnTo>
                <a:lnTo>
                  <a:pt x="0" y="366712"/>
                </a:lnTo>
                <a:lnTo>
                  <a:pt x="2857" y="320713"/>
                </a:lnTo>
                <a:lnTo>
                  <a:pt x="11199" y="276418"/>
                </a:lnTo>
                <a:lnTo>
                  <a:pt x="24684" y="234173"/>
                </a:lnTo>
                <a:lnTo>
                  <a:pt x="42966" y="194319"/>
                </a:lnTo>
                <a:lnTo>
                  <a:pt x="65703" y="157202"/>
                </a:lnTo>
                <a:lnTo>
                  <a:pt x="92550" y="123164"/>
                </a:lnTo>
                <a:lnTo>
                  <a:pt x="123164" y="92550"/>
                </a:lnTo>
                <a:lnTo>
                  <a:pt x="157202" y="65703"/>
                </a:lnTo>
                <a:lnTo>
                  <a:pt x="194319" y="42966"/>
                </a:lnTo>
                <a:lnTo>
                  <a:pt x="234173" y="24684"/>
                </a:lnTo>
                <a:lnTo>
                  <a:pt x="276418" y="11199"/>
                </a:lnTo>
                <a:lnTo>
                  <a:pt x="320713" y="2857"/>
                </a:lnTo>
                <a:lnTo>
                  <a:pt x="366712" y="0"/>
                </a:lnTo>
                <a:lnTo>
                  <a:pt x="412714" y="2857"/>
                </a:lnTo>
                <a:lnTo>
                  <a:pt x="457010" y="11199"/>
                </a:lnTo>
                <a:lnTo>
                  <a:pt x="499257" y="24684"/>
                </a:lnTo>
                <a:lnTo>
                  <a:pt x="539111" y="42966"/>
                </a:lnTo>
                <a:lnTo>
                  <a:pt x="576228" y="65703"/>
                </a:lnTo>
                <a:lnTo>
                  <a:pt x="610266" y="92550"/>
                </a:lnTo>
                <a:lnTo>
                  <a:pt x="625096" y="107380"/>
                </a:lnTo>
                <a:lnTo>
                  <a:pt x="379525" y="107380"/>
                </a:lnTo>
                <a:lnTo>
                  <a:pt x="319623" y="118151"/>
                </a:lnTo>
                <a:lnTo>
                  <a:pt x="275699" y="145341"/>
                </a:lnTo>
                <a:lnTo>
                  <a:pt x="248646" y="180625"/>
                </a:lnTo>
                <a:lnTo>
                  <a:pt x="239360" y="215678"/>
                </a:lnTo>
                <a:lnTo>
                  <a:pt x="239360" y="220005"/>
                </a:lnTo>
                <a:lnTo>
                  <a:pt x="242396" y="225645"/>
                </a:lnTo>
                <a:lnTo>
                  <a:pt x="422459" y="225645"/>
                </a:lnTo>
                <a:lnTo>
                  <a:pt x="422643" y="226826"/>
                </a:lnTo>
                <a:lnTo>
                  <a:pt x="420317" y="250890"/>
                </a:lnTo>
                <a:lnTo>
                  <a:pt x="414329" y="271155"/>
                </a:lnTo>
                <a:lnTo>
                  <a:pt x="405903" y="288033"/>
                </a:lnTo>
                <a:lnTo>
                  <a:pt x="398906" y="298122"/>
                </a:lnTo>
                <a:lnTo>
                  <a:pt x="373944" y="298122"/>
                </a:lnTo>
                <a:lnTo>
                  <a:pt x="354156" y="299027"/>
                </a:lnTo>
                <a:lnTo>
                  <a:pt x="335468" y="302960"/>
                </a:lnTo>
                <a:lnTo>
                  <a:pt x="321543" y="311570"/>
                </a:lnTo>
                <a:lnTo>
                  <a:pt x="316047" y="326506"/>
                </a:lnTo>
                <a:lnTo>
                  <a:pt x="321451" y="341779"/>
                </a:lnTo>
                <a:lnTo>
                  <a:pt x="335383" y="351130"/>
                </a:lnTo>
                <a:lnTo>
                  <a:pt x="354226" y="355834"/>
                </a:lnTo>
                <a:lnTo>
                  <a:pt x="374362" y="357163"/>
                </a:lnTo>
                <a:lnTo>
                  <a:pt x="402470" y="357163"/>
                </a:lnTo>
                <a:lnTo>
                  <a:pt x="410629" y="371170"/>
                </a:lnTo>
                <a:lnTo>
                  <a:pt x="418925" y="391591"/>
                </a:lnTo>
                <a:lnTo>
                  <a:pt x="424745" y="416314"/>
                </a:lnTo>
                <a:lnTo>
                  <a:pt x="426875" y="445629"/>
                </a:lnTo>
                <a:lnTo>
                  <a:pt x="421647" y="472338"/>
                </a:lnTo>
                <a:lnTo>
                  <a:pt x="417914" y="478471"/>
                </a:lnTo>
                <a:lnTo>
                  <a:pt x="207493" y="478471"/>
                </a:lnTo>
                <a:lnTo>
                  <a:pt x="202498" y="482124"/>
                </a:lnTo>
                <a:lnTo>
                  <a:pt x="213064" y="522643"/>
                </a:lnTo>
                <a:lnTo>
                  <a:pt x="242710" y="554737"/>
                </a:lnTo>
                <a:lnTo>
                  <a:pt x="287881" y="579074"/>
                </a:lnTo>
                <a:lnTo>
                  <a:pt x="345054" y="588837"/>
                </a:lnTo>
                <a:lnTo>
                  <a:pt x="657780" y="588837"/>
                </a:lnTo>
                <a:lnTo>
                  <a:pt x="640879" y="610266"/>
                </a:lnTo>
                <a:lnTo>
                  <a:pt x="610266" y="640879"/>
                </a:lnTo>
                <a:lnTo>
                  <a:pt x="576228" y="667725"/>
                </a:lnTo>
                <a:lnTo>
                  <a:pt x="539111" y="690461"/>
                </a:lnTo>
                <a:lnTo>
                  <a:pt x="499257" y="708742"/>
                </a:lnTo>
                <a:lnTo>
                  <a:pt x="457010" y="722226"/>
                </a:lnTo>
                <a:lnTo>
                  <a:pt x="412714" y="730568"/>
                </a:lnTo>
                <a:lnTo>
                  <a:pt x="366712" y="733425"/>
                </a:lnTo>
                <a:close/>
              </a:path>
              <a:path w="733425" h="733425">
                <a:moveTo>
                  <a:pt x="657780" y="588837"/>
                </a:moveTo>
                <a:lnTo>
                  <a:pt x="345054" y="588837"/>
                </a:lnTo>
                <a:lnTo>
                  <a:pt x="388078" y="585240"/>
                </a:lnTo>
                <a:lnTo>
                  <a:pt x="430501" y="574117"/>
                </a:lnTo>
                <a:lnTo>
                  <a:pt x="469115" y="555387"/>
                </a:lnTo>
                <a:lnTo>
                  <a:pt x="500713" y="528970"/>
                </a:lnTo>
                <a:lnTo>
                  <a:pt x="522090" y="494785"/>
                </a:lnTo>
                <a:lnTo>
                  <a:pt x="530038" y="452750"/>
                </a:lnTo>
                <a:lnTo>
                  <a:pt x="524257" y="411394"/>
                </a:lnTo>
                <a:lnTo>
                  <a:pt x="508607" y="377409"/>
                </a:lnTo>
                <a:lnTo>
                  <a:pt x="486057" y="350279"/>
                </a:lnTo>
                <a:lnTo>
                  <a:pt x="459578" y="329483"/>
                </a:lnTo>
                <a:lnTo>
                  <a:pt x="484535" y="306526"/>
                </a:lnTo>
                <a:lnTo>
                  <a:pt x="503622" y="279526"/>
                </a:lnTo>
                <a:lnTo>
                  <a:pt x="515842" y="250057"/>
                </a:lnTo>
                <a:lnTo>
                  <a:pt x="520196" y="219690"/>
                </a:lnTo>
                <a:lnTo>
                  <a:pt x="510803" y="171503"/>
                </a:lnTo>
                <a:lnTo>
                  <a:pt x="483261" y="136373"/>
                </a:lnTo>
                <a:lnTo>
                  <a:pt x="439018" y="114823"/>
                </a:lnTo>
                <a:lnTo>
                  <a:pt x="379525" y="107380"/>
                </a:lnTo>
                <a:lnTo>
                  <a:pt x="625096" y="107380"/>
                </a:lnTo>
                <a:lnTo>
                  <a:pt x="667725" y="157202"/>
                </a:lnTo>
                <a:lnTo>
                  <a:pt x="690461" y="194319"/>
                </a:lnTo>
                <a:lnTo>
                  <a:pt x="708742" y="234173"/>
                </a:lnTo>
                <a:lnTo>
                  <a:pt x="722226" y="276418"/>
                </a:lnTo>
                <a:lnTo>
                  <a:pt x="730568" y="320713"/>
                </a:lnTo>
                <a:lnTo>
                  <a:pt x="733425" y="366712"/>
                </a:lnTo>
                <a:lnTo>
                  <a:pt x="730568" y="412714"/>
                </a:lnTo>
                <a:lnTo>
                  <a:pt x="722226" y="457010"/>
                </a:lnTo>
                <a:lnTo>
                  <a:pt x="708742" y="499257"/>
                </a:lnTo>
                <a:lnTo>
                  <a:pt x="690461" y="539111"/>
                </a:lnTo>
                <a:lnTo>
                  <a:pt x="667725" y="576228"/>
                </a:lnTo>
                <a:lnTo>
                  <a:pt x="657780" y="588837"/>
                </a:lnTo>
                <a:close/>
              </a:path>
              <a:path w="733425" h="733425">
                <a:moveTo>
                  <a:pt x="422459" y="225645"/>
                </a:moveTo>
                <a:lnTo>
                  <a:pt x="247391" y="225645"/>
                </a:lnTo>
                <a:lnTo>
                  <a:pt x="267843" y="216489"/>
                </a:lnTo>
                <a:lnTo>
                  <a:pt x="286477" y="196257"/>
                </a:lnTo>
                <a:lnTo>
                  <a:pt x="314674" y="176052"/>
                </a:lnTo>
                <a:lnTo>
                  <a:pt x="363815" y="166978"/>
                </a:lnTo>
                <a:lnTo>
                  <a:pt x="388506" y="171045"/>
                </a:lnTo>
                <a:lnTo>
                  <a:pt x="407052" y="182727"/>
                </a:lnTo>
                <a:lnTo>
                  <a:pt x="418686" y="201497"/>
                </a:lnTo>
                <a:lnTo>
                  <a:pt x="422459" y="225645"/>
                </a:lnTo>
                <a:close/>
              </a:path>
              <a:path w="733425" h="733425">
                <a:moveTo>
                  <a:pt x="396262" y="301936"/>
                </a:moveTo>
                <a:lnTo>
                  <a:pt x="387021" y="299420"/>
                </a:lnTo>
                <a:lnTo>
                  <a:pt x="378938" y="298122"/>
                </a:lnTo>
                <a:lnTo>
                  <a:pt x="398906" y="298122"/>
                </a:lnTo>
                <a:lnTo>
                  <a:pt x="396262" y="301936"/>
                </a:lnTo>
                <a:close/>
              </a:path>
              <a:path w="733425" h="733425">
                <a:moveTo>
                  <a:pt x="402470" y="357163"/>
                </a:moveTo>
                <a:lnTo>
                  <a:pt x="374362" y="357163"/>
                </a:lnTo>
                <a:lnTo>
                  <a:pt x="381252" y="357055"/>
                </a:lnTo>
                <a:lnTo>
                  <a:pt x="387965" y="356660"/>
                </a:lnTo>
                <a:lnTo>
                  <a:pt x="394554" y="355916"/>
                </a:lnTo>
                <a:lnTo>
                  <a:pt x="401073" y="354765"/>
                </a:lnTo>
                <a:lnTo>
                  <a:pt x="402470" y="357163"/>
                </a:lnTo>
                <a:close/>
              </a:path>
              <a:path w="733425" h="733425">
                <a:moveTo>
                  <a:pt x="331566" y="529188"/>
                </a:moveTo>
                <a:lnTo>
                  <a:pt x="294650" y="521208"/>
                </a:lnTo>
                <a:lnTo>
                  <a:pt x="264918" y="503808"/>
                </a:lnTo>
                <a:lnTo>
                  <a:pt x="239501" y="486419"/>
                </a:lnTo>
                <a:lnTo>
                  <a:pt x="215531" y="478471"/>
                </a:lnTo>
                <a:lnTo>
                  <a:pt x="417914" y="478471"/>
                </a:lnTo>
                <a:lnTo>
                  <a:pt x="405057" y="499598"/>
                </a:lnTo>
                <a:lnTo>
                  <a:pt x="375549" y="520763"/>
                </a:lnTo>
                <a:lnTo>
                  <a:pt x="331566" y="529188"/>
                </a:lnTo>
                <a:close/>
              </a:path>
            </a:pathLst>
          </a:custGeom>
          <a:solidFill>
            <a:srgbClr val="5CE1E6"/>
          </a:solidFill>
        </p:spPr>
        <p:txBody>
          <a:bodyPr wrap="square" lIns="0" tIns="0" rIns="0" bIns="0" rtlCol="0"/>
          <a:lstStyle/>
          <a:p>
            <a:endParaRPr/>
          </a:p>
        </p:txBody>
      </p:sp>
      <p:sp>
        <p:nvSpPr>
          <p:cNvPr id="7" name="object 7"/>
          <p:cNvSpPr txBox="1"/>
          <p:nvPr/>
        </p:nvSpPr>
        <p:spPr>
          <a:xfrm>
            <a:off x="11570075" y="867969"/>
            <a:ext cx="6126480" cy="2670175"/>
          </a:xfrm>
          <a:prstGeom prst="rect">
            <a:avLst/>
          </a:prstGeom>
        </p:spPr>
        <p:txBody>
          <a:bodyPr vert="horz" wrap="square" lIns="0" tIns="12700" rIns="0" bIns="0" rtlCol="0">
            <a:spAutoFit/>
          </a:bodyPr>
          <a:lstStyle/>
          <a:p>
            <a:pPr marL="436880">
              <a:lnSpc>
                <a:spcPct val="100000"/>
              </a:lnSpc>
              <a:spcBef>
                <a:spcPts val="100"/>
              </a:spcBef>
            </a:pPr>
            <a:r>
              <a:rPr sz="3000" b="1" spc="30" dirty="0">
                <a:latin typeface="Tahoma"/>
                <a:cs typeface="Tahoma"/>
              </a:rPr>
              <a:t>Colors</a:t>
            </a:r>
            <a:endParaRPr sz="3000">
              <a:latin typeface="Tahoma"/>
              <a:cs typeface="Tahoma"/>
            </a:endParaRPr>
          </a:p>
          <a:p>
            <a:pPr marL="12700" marR="5080" algn="just">
              <a:lnSpc>
                <a:spcPct val="132800"/>
              </a:lnSpc>
              <a:spcBef>
                <a:spcPts val="1925"/>
              </a:spcBef>
            </a:pPr>
            <a:r>
              <a:rPr sz="2400" spc="170" dirty="0">
                <a:latin typeface="Tahoma"/>
                <a:cs typeface="Tahoma"/>
              </a:rPr>
              <a:t>CSS </a:t>
            </a:r>
            <a:r>
              <a:rPr sz="2400" spc="165" dirty="0">
                <a:latin typeface="Tahoma"/>
                <a:cs typeface="Tahoma"/>
              </a:rPr>
              <a:t>supports </a:t>
            </a:r>
            <a:r>
              <a:rPr sz="2400" spc="140" dirty="0">
                <a:latin typeface="Tahoma"/>
                <a:cs typeface="Tahoma"/>
              </a:rPr>
              <a:t>a</a:t>
            </a:r>
            <a:r>
              <a:rPr sz="2400" spc="145" dirty="0">
                <a:latin typeface="Tahoma"/>
                <a:cs typeface="Tahoma"/>
              </a:rPr>
              <a:t> </a:t>
            </a:r>
            <a:r>
              <a:rPr sz="2400" spc="229" dirty="0">
                <a:latin typeface="Tahoma"/>
                <a:cs typeface="Tahoma"/>
              </a:rPr>
              <a:t>wide </a:t>
            </a:r>
            <a:r>
              <a:rPr sz="2400" spc="160" dirty="0">
                <a:latin typeface="Tahoma"/>
                <a:cs typeface="Tahoma"/>
              </a:rPr>
              <a:t>range </a:t>
            </a:r>
            <a:r>
              <a:rPr sz="2400" spc="120" dirty="0">
                <a:latin typeface="Tahoma"/>
                <a:cs typeface="Tahoma"/>
              </a:rPr>
              <a:t>of</a:t>
            </a:r>
            <a:r>
              <a:rPr sz="2400" spc="125" dirty="0">
                <a:latin typeface="Tahoma"/>
                <a:cs typeface="Tahoma"/>
              </a:rPr>
              <a:t> </a:t>
            </a:r>
            <a:r>
              <a:rPr sz="2400" spc="165" dirty="0">
                <a:latin typeface="Tahoma"/>
                <a:cs typeface="Tahoma"/>
              </a:rPr>
              <a:t>color </a:t>
            </a:r>
            <a:r>
              <a:rPr sz="2400" spc="170" dirty="0">
                <a:latin typeface="Tahoma"/>
                <a:cs typeface="Tahoma"/>
              </a:rPr>
              <a:t> </a:t>
            </a:r>
            <a:r>
              <a:rPr sz="2400" spc="125" dirty="0">
                <a:latin typeface="Tahoma"/>
                <a:cs typeface="Tahoma"/>
              </a:rPr>
              <a:t>representations,</a:t>
            </a:r>
            <a:r>
              <a:rPr sz="2400" spc="130" dirty="0">
                <a:latin typeface="Tahoma"/>
                <a:cs typeface="Tahoma"/>
              </a:rPr>
              <a:t> </a:t>
            </a:r>
            <a:r>
              <a:rPr sz="2400" spc="204" dirty="0">
                <a:latin typeface="Tahoma"/>
                <a:cs typeface="Tahoma"/>
              </a:rPr>
              <a:t>including </a:t>
            </a:r>
            <a:r>
              <a:rPr sz="2400" spc="210" dirty="0">
                <a:latin typeface="Tahoma"/>
                <a:cs typeface="Tahoma"/>
              </a:rPr>
              <a:t> </a:t>
            </a:r>
            <a:r>
              <a:rPr sz="2400" spc="260" dirty="0">
                <a:latin typeface="Tahoma"/>
                <a:cs typeface="Tahoma"/>
              </a:rPr>
              <a:t>named </a:t>
            </a:r>
            <a:r>
              <a:rPr sz="2400" spc="-735" dirty="0">
                <a:latin typeface="Tahoma"/>
                <a:cs typeface="Tahoma"/>
              </a:rPr>
              <a:t> </a:t>
            </a:r>
            <a:r>
              <a:rPr sz="2400" spc="145" dirty="0">
                <a:latin typeface="Tahoma"/>
                <a:cs typeface="Tahoma"/>
              </a:rPr>
              <a:t>colors </a:t>
            </a:r>
            <a:r>
              <a:rPr sz="2400" spc="-75" dirty="0">
                <a:latin typeface="Tahoma"/>
                <a:cs typeface="Tahoma"/>
              </a:rPr>
              <a:t>(e.g.,</a:t>
            </a:r>
            <a:r>
              <a:rPr sz="2400" spc="-70" dirty="0">
                <a:latin typeface="Tahoma"/>
                <a:cs typeface="Tahoma"/>
              </a:rPr>
              <a:t> </a:t>
            </a:r>
            <a:r>
              <a:rPr sz="2400" spc="15" dirty="0">
                <a:latin typeface="Tahoma"/>
                <a:cs typeface="Tahoma"/>
              </a:rPr>
              <a:t>"red," </a:t>
            </a:r>
            <a:r>
              <a:rPr sz="2400" spc="35" dirty="0">
                <a:latin typeface="Tahoma"/>
                <a:cs typeface="Tahoma"/>
              </a:rPr>
              <a:t>"blue"), </a:t>
            </a:r>
            <a:r>
              <a:rPr sz="2400" spc="204" dirty="0">
                <a:latin typeface="Tahoma"/>
                <a:cs typeface="Tahoma"/>
              </a:rPr>
              <a:t>hexadecimal </a:t>
            </a:r>
            <a:r>
              <a:rPr sz="2400" spc="210" dirty="0">
                <a:latin typeface="Tahoma"/>
                <a:cs typeface="Tahoma"/>
              </a:rPr>
              <a:t> </a:t>
            </a:r>
            <a:r>
              <a:rPr sz="2400" spc="125" dirty="0">
                <a:latin typeface="Tahoma"/>
                <a:cs typeface="Tahoma"/>
              </a:rPr>
              <a:t>values</a:t>
            </a:r>
            <a:r>
              <a:rPr sz="2400" spc="95" dirty="0">
                <a:latin typeface="Tahoma"/>
                <a:cs typeface="Tahoma"/>
              </a:rPr>
              <a:t> </a:t>
            </a:r>
            <a:r>
              <a:rPr sz="2400" spc="-215" dirty="0">
                <a:latin typeface="Tahoma"/>
                <a:cs typeface="Tahoma"/>
              </a:rPr>
              <a:t>,</a:t>
            </a:r>
            <a:r>
              <a:rPr sz="2400" spc="95" dirty="0">
                <a:latin typeface="Tahoma"/>
                <a:cs typeface="Tahoma"/>
              </a:rPr>
              <a:t> </a:t>
            </a:r>
            <a:r>
              <a:rPr sz="2400" spc="229" dirty="0">
                <a:latin typeface="Tahoma"/>
                <a:cs typeface="Tahoma"/>
              </a:rPr>
              <a:t>RGB</a:t>
            </a:r>
            <a:r>
              <a:rPr sz="2400" spc="95" dirty="0">
                <a:latin typeface="Tahoma"/>
                <a:cs typeface="Tahoma"/>
              </a:rPr>
              <a:t> </a:t>
            </a:r>
            <a:r>
              <a:rPr sz="2400" spc="229" dirty="0">
                <a:latin typeface="Tahoma"/>
                <a:cs typeface="Tahoma"/>
              </a:rPr>
              <a:t>and</a:t>
            </a:r>
            <a:r>
              <a:rPr sz="2400" spc="95" dirty="0">
                <a:latin typeface="Tahoma"/>
                <a:cs typeface="Tahoma"/>
              </a:rPr>
              <a:t> </a:t>
            </a:r>
            <a:r>
              <a:rPr sz="2400" spc="254" dirty="0">
                <a:latin typeface="Tahoma"/>
                <a:cs typeface="Tahoma"/>
              </a:rPr>
              <a:t>RGBA</a:t>
            </a:r>
            <a:r>
              <a:rPr sz="2400" spc="95" dirty="0">
                <a:latin typeface="Tahoma"/>
                <a:cs typeface="Tahoma"/>
              </a:rPr>
              <a:t> </a:t>
            </a:r>
            <a:r>
              <a:rPr sz="2400" spc="75" dirty="0">
                <a:latin typeface="Tahoma"/>
                <a:cs typeface="Tahoma"/>
              </a:rPr>
              <a:t>values,</a:t>
            </a:r>
            <a:r>
              <a:rPr sz="2400" spc="95" dirty="0">
                <a:latin typeface="Tahoma"/>
                <a:cs typeface="Tahoma"/>
              </a:rPr>
              <a:t> </a:t>
            </a:r>
            <a:r>
              <a:rPr sz="2400" spc="229" dirty="0">
                <a:latin typeface="Tahoma"/>
                <a:cs typeface="Tahoma"/>
              </a:rPr>
              <a:t>and</a:t>
            </a:r>
            <a:r>
              <a:rPr sz="2400" spc="95" dirty="0">
                <a:latin typeface="Tahoma"/>
                <a:cs typeface="Tahoma"/>
              </a:rPr>
              <a:t> </a:t>
            </a:r>
            <a:r>
              <a:rPr sz="2400" spc="165" dirty="0">
                <a:latin typeface="Tahoma"/>
                <a:cs typeface="Tahoma"/>
              </a:rPr>
              <a:t>HSL</a:t>
            </a:r>
            <a:endParaRPr sz="2400">
              <a:latin typeface="Tahoma"/>
              <a:cs typeface="Tahoma"/>
            </a:endParaRPr>
          </a:p>
        </p:txBody>
      </p:sp>
      <p:sp>
        <p:nvSpPr>
          <p:cNvPr id="8" name="object 8"/>
          <p:cNvSpPr txBox="1"/>
          <p:nvPr/>
        </p:nvSpPr>
        <p:spPr>
          <a:xfrm>
            <a:off x="10616721" y="3512648"/>
            <a:ext cx="5516245" cy="1727200"/>
          </a:xfrm>
          <a:prstGeom prst="rect">
            <a:avLst/>
          </a:prstGeom>
        </p:spPr>
        <p:txBody>
          <a:bodyPr vert="horz" wrap="square" lIns="0" tIns="12700" rIns="0" bIns="0" rtlCol="0">
            <a:spAutoFit/>
          </a:bodyPr>
          <a:lstStyle/>
          <a:p>
            <a:pPr marL="965835" marR="5080">
              <a:lnSpc>
                <a:spcPct val="132800"/>
              </a:lnSpc>
              <a:spcBef>
                <a:spcPts val="100"/>
              </a:spcBef>
              <a:tabLst>
                <a:tab pos="1793875" algn="l"/>
                <a:tab pos="2851785" algn="l"/>
                <a:tab pos="4041140" algn="l"/>
                <a:tab pos="4696460" algn="l"/>
              </a:tabLst>
            </a:pPr>
            <a:r>
              <a:rPr sz="2400" spc="135" dirty="0">
                <a:latin typeface="Tahoma"/>
                <a:cs typeface="Tahoma"/>
              </a:rPr>
              <a:t>a</a:t>
            </a:r>
            <a:r>
              <a:rPr sz="2400" spc="240" dirty="0">
                <a:latin typeface="Tahoma"/>
                <a:cs typeface="Tahoma"/>
              </a:rPr>
              <a:t>n</a:t>
            </a:r>
            <a:r>
              <a:rPr sz="2400" spc="305" dirty="0">
                <a:latin typeface="Tahoma"/>
                <a:cs typeface="Tahoma"/>
              </a:rPr>
              <a:t>d</a:t>
            </a:r>
            <a:r>
              <a:rPr sz="2400" dirty="0">
                <a:latin typeface="Tahoma"/>
                <a:cs typeface="Tahoma"/>
              </a:rPr>
              <a:t>	</a:t>
            </a:r>
            <a:r>
              <a:rPr sz="2400" spc="265" dirty="0">
                <a:latin typeface="Tahoma"/>
                <a:cs typeface="Tahoma"/>
              </a:rPr>
              <a:t>H</a:t>
            </a:r>
            <a:r>
              <a:rPr sz="2400" spc="145" dirty="0">
                <a:latin typeface="Tahoma"/>
                <a:cs typeface="Tahoma"/>
              </a:rPr>
              <a:t>S</a:t>
            </a:r>
            <a:r>
              <a:rPr sz="2400" spc="80" dirty="0">
                <a:latin typeface="Tahoma"/>
                <a:cs typeface="Tahoma"/>
              </a:rPr>
              <a:t>L</a:t>
            </a:r>
            <a:r>
              <a:rPr sz="2400" spc="325" dirty="0">
                <a:latin typeface="Tahoma"/>
                <a:cs typeface="Tahoma"/>
              </a:rPr>
              <a:t>A</a:t>
            </a:r>
            <a:r>
              <a:rPr sz="2400" dirty="0">
                <a:latin typeface="Tahoma"/>
                <a:cs typeface="Tahoma"/>
              </a:rPr>
              <a:t>	</a:t>
            </a:r>
            <a:r>
              <a:rPr sz="2400" spc="55" dirty="0">
                <a:latin typeface="Tahoma"/>
                <a:cs typeface="Tahoma"/>
              </a:rPr>
              <a:t>v</a:t>
            </a:r>
            <a:r>
              <a:rPr sz="2400" spc="135" dirty="0">
                <a:latin typeface="Tahoma"/>
                <a:cs typeface="Tahoma"/>
              </a:rPr>
              <a:t>a</a:t>
            </a:r>
            <a:r>
              <a:rPr sz="2400" spc="150" dirty="0">
                <a:latin typeface="Tahoma"/>
                <a:cs typeface="Tahoma"/>
              </a:rPr>
              <a:t>l</a:t>
            </a:r>
            <a:r>
              <a:rPr sz="2400" spc="220" dirty="0">
                <a:latin typeface="Tahoma"/>
                <a:cs typeface="Tahoma"/>
              </a:rPr>
              <a:t>u</a:t>
            </a:r>
            <a:r>
              <a:rPr sz="2400" spc="140" dirty="0">
                <a:latin typeface="Tahoma"/>
                <a:cs typeface="Tahoma"/>
              </a:rPr>
              <a:t>e</a:t>
            </a:r>
            <a:r>
              <a:rPr sz="2400" spc="50" dirty="0">
                <a:latin typeface="Tahoma"/>
                <a:cs typeface="Tahoma"/>
              </a:rPr>
              <a:t>s</a:t>
            </a:r>
            <a:r>
              <a:rPr sz="2400" dirty="0">
                <a:latin typeface="Tahoma"/>
                <a:cs typeface="Tahoma"/>
              </a:rPr>
              <a:t>	</a:t>
            </a:r>
            <a:r>
              <a:rPr sz="2400" spc="50" dirty="0">
                <a:latin typeface="Tahoma"/>
                <a:cs typeface="Tahoma"/>
              </a:rPr>
              <a:t>f</a:t>
            </a:r>
            <a:r>
              <a:rPr sz="2400" spc="185" dirty="0">
                <a:latin typeface="Tahoma"/>
                <a:cs typeface="Tahoma"/>
              </a:rPr>
              <a:t>o</a:t>
            </a:r>
            <a:r>
              <a:rPr sz="2400" spc="75" dirty="0">
                <a:latin typeface="Tahoma"/>
                <a:cs typeface="Tahoma"/>
              </a:rPr>
              <a:t>r</a:t>
            </a:r>
            <a:r>
              <a:rPr sz="2400" dirty="0">
                <a:latin typeface="Tahoma"/>
                <a:cs typeface="Tahoma"/>
              </a:rPr>
              <a:t>	</a:t>
            </a:r>
            <a:r>
              <a:rPr sz="2400" spc="475" dirty="0">
                <a:latin typeface="Tahoma"/>
                <a:cs typeface="Tahoma"/>
              </a:rPr>
              <a:t>m</a:t>
            </a:r>
            <a:r>
              <a:rPr sz="2400" spc="185" dirty="0">
                <a:latin typeface="Tahoma"/>
                <a:cs typeface="Tahoma"/>
              </a:rPr>
              <a:t>o</a:t>
            </a:r>
            <a:r>
              <a:rPr sz="2400" spc="70" dirty="0">
                <a:latin typeface="Tahoma"/>
                <a:cs typeface="Tahoma"/>
              </a:rPr>
              <a:t>r</a:t>
            </a:r>
            <a:r>
              <a:rPr sz="2400" spc="105" dirty="0">
                <a:latin typeface="Tahoma"/>
                <a:cs typeface="Tahoma"/>
              </a:rPr>
              <a:t>e  </a:t>
            </a:r>
            <a:r>
              <a:rPr sz="2400" spc="165" dirty="0">
                <a:latin typeface="Tahoma"/>
                <a:cs typeface="Tahoma"/>
              </a:rPr>
              <a:t>color</a:t>
            </a:r>
            <a:r>
              <a:rPr sz="2400" spc="-140" dirty="0">
                <a:latin typeface="Tahoma"/>
                <a:cs typeface="Tahoma"/>
              </a:rPr>
              <a:t> </a:t>
            </a:r>
            <a:r>
              <a:rPr sz="2400" spc="130" dirty="0">
                <a:latin typeface="Tahoma"/>
                <a:cs typeface="Tahoma"/>
              </a:rPr>
              <a:t>specifications.</a:t>
            </a:r>
            <a:endParaRPr sz="2400">
              <a:latin typeface="Tahoma"/>
              <a:cs typeface="Tahoma"/>
            </a:endParaRPr>
          </a:p>
          <a:p>
            <a:pPr marL="12700">
              <a:lnSpc>
                <a:spcPct val="100000"/>
              </a:lnSpc>
              <a:spcBef>
                <a:spcPts val="2145"/>
              </a:spcBef>
            </a:pPr>
            <a:r>
              <a:rPr sz="3000" b="1" spc="25" dirty="0">
                <a:latin typeface="Tahoma"/>
                <a:cs typeface="Tahoma"/>
              </a:rPr>
              <a:t>Transitions</a:t>
            </a:r>
            <a:r>
              <a:rPr sz="3000" b="1" spc="-210" dirty="0">
                <a:latin typeface="Tahoma"/>
                <a:cs typeface="Tahoma"/>
              </a:rPr>
              <a:t> </a:t>
            </a:r>
            <a:r>
              <a:rPr sz="3000" b="1" spc="85" dirty="0">
                <a:latin typeface="Tahoma"/>
                <a:cs typeface="Tahoma"/>
              </a:rPr>
              <a:t>and</a:t>
            </a:r>
            <a:r>
              <a:rPr sz="3000" b="1" spc="-204" dirty="0">
                <a:latin typeface="Tahoma"/>
                <a:cs typeface="Tahoma"/>
              </a:rPr>
              <a:t> </a:t>
            </a:r>
            <a:r>
              <a:rPr sz="3000" b="1" spc="40" dirty="0">
                <a:latin typeface="Tahoma"/>
                <a:cs typeface="Tahoma"/>
              </a:rPr>
              <a:t>Animations:</a:t>
            </a:r>
            <a:endParaRPr sz="3000">
              <a:latin typeface="Tahoma"/>
              <a:cs typeface="Tahoma"/>
            </a:endParaRPr>
          </a:p>
        </p:txBody>
      </p:sp>
      <p:sp>
        <p:nvSpPr>
          <p:cNvPr id="9" name="object 9"/>
          <p:cNvSpPr txBox="1"/>
          <p:nvPr/>
        </p:nvSpPr>
        <p:spPr>
          <a:xfrm>
            <a:off x="16348144" y="3633349"/>
            <a:ext cx="1348740" cy="390525"/>
          </a:xfrm>
          <a:prstGeom prst="rect">
            <a:avLst/>
          </a:prstGeom>
        </p:spPr>
        <p:txBody>
          <a:bodyPr vert="horz" wrap="square" lIns="0" tIns="12065" rIns="0" bIns="0" rtlCol="0">
            <a:spAutoFit/>
          </a:bodyPr>
          <a:lstStyle/>
          <a:p>
            <a:pPr marL="12700">
              <a:lnSpc>
                <a:spcPct val="100000"/>
              </a:lnSpc>
              <a:spcBef>
                <a:spcPts val="95"/>
              </a:spcBef>
            </a:pPr>
            <a:r>
              <a:rPr sz="2400" spc="229" dirty="0">
                <a:latin typeface="Tahoma"/>
                <a:cs typeface="Tahoma"/>
              </a:rPr>
              <a:t>complex</a:t>
            </a:r>
            <a:endParaRPr sz="2400">
              <a:latin typeface="Tahoma"/>
              <a:cs typeface="Tahoma"/>
            </a:endParaRPr>
          </a:p>
        </p:txBody>
      </p:sp>
      <p:pic>
        <p:nvPicPr>
          <p:cNvPr id="10" name="object 10"/>
          <p:cNvPicPr/>
          <p:nvPr/>
        </p:nvPicPr>
        <p:blipFill>
          <a:blip r:embed="rId3" cstate="print"/>
          <a:stretch>
            <a:fillRect/>
          </a:stretch>
        </p:blipFill>
        <p:spPr>
          <a:xfrm>
            <a:off x="541" y="7467906"/>
            <a:ext cx="6148113" cy="2819089"/>
          </a:xfrm>
          <a:prstGeom prst="rect">
            <a:avLst/>
          </a:prstGeom>
        </p:spPr>
      </p:pic>
      <p:sp>
        <p:nvSpPr>
          <p:cNvPr id="11" name="object 11"/>
          <p:cNvSpPr txBox="1"/>
          <p:nvPr/>
        </p:nvSpPr>
        <p:spPr>
          <a:xfrm>
            <a:off x="530306" y="3047722"/>
            <a:ext cx="7219950" cy="568960"/>
          </a:xfrm>
          <a:prstGeom prst="rect">
            <a:avLst/>
          </a:prstGeom>
        </p:spPr>
        <p:txBody>
          <a:bodyPr vert="horz" wrap="square" lIns="0" tIns="14604" rIns="0" bIns="0" rtlCol="0">
            <a:spAutoFit/>
          </a:bodyPr>
          <a:lstStyle/>
          <a:p>
            <a:pPr marL="12700">
              <a:lnSpc>
                <a:spcPct val="100000"/>
              </a:lnSpc>
              <a:spcBef>
                <a:spcPts val="114"/>
              </a:spcBef>
              <a:tabLst>
                <a:tab pos="1896110" algn="l"/>
                <a:tab pos="4197985" algn="l"/>
                <a:tab pos="6590030" algn="l"/>
              </a:tabLst>
            </a:pPr>
            <a:r>
              <a:rPr sz="3550" spc="350" dirty="0">
                <a:latin typeface="Tahoma"/>
                <a:cs typeface="Tahoma"/>
              </a:rPr>
              <a:t>C</a:t>
            </a:r>
            <a:r>
              <a:rPr sz="3550" spc="240" dirty="0">
                <a:latin typeface="Tahoma"/>
                <a:cs typeface="Tahoma"/>
              </a:rPr>
              <a:t>SS</a:t>
            </a:r>
            <a:r>
              <a:rPr sz="3550" spc="-315" dirty="0">
                <a:latin typeface="Tahoma"/>
                <a:cs typeface="Tahoma"/>
              </a:rPr>
              <a:t>,	</a:t>
            </a:r>
            <a:r>
              <a:rPr sz="3550" spc="540" dirty="0">
                <a:latin typeface="Tahoma"/>
                <a:cs typeface="Tahoma"/>
              </a:rPr>
              <a:t>w</a:t>
            </a:r>
            <a:r>
              <a:rPr sz="3550" spc="405" dirty="0">
                <a:latin typeface="Tahoma"/>
                <a:cs typeface="Tahoma"/>
              </a:rPr>
              <a:t>h</a:t>
            </a:r>
            <a:r>
              <a:rPr sz="3550" spc="200" dirty="0">
                <a:latin typeface="Tahoma"/>
                <a:cs typeface="Tahoma"/>
              </a:rPr>
              <a:t>i</a:t>
            </a:r>
            <a:r>
              <a:rPr sz="3550" spc="370" dirty="0">
                <a:latin typeface="Tahoma"/>
                <a:cs typeface="Tahoma"/>
              </a:rPr>
              <a:t>c</a:t>
            </a:r>
            <a:r>
              <a:rPr sz="3550" spc="405" dirty="0">
                <a:latin typeface="Tahoma"/>
                <a:cs typeface="Tahoma"/>
              </a:rPr>
              <a:t>h</a:t>
            </a:r>
            <a:r>
              <a:rPr sz="3550" dirty="0">
                <a:latin typeface="Tahoma"/>
                <a:cs typeface="Tahoma"/>
              </a:rPr>
              <a:t>	</a:t>
            </a:r>
            <a:r>
              <a:rPr sz="3550" spc="90" dirty="0">
                <a:latin typeface="Tahoma"/>
                <a:cs typeface="Tahoma"/>
              </a:rPr>
              <a:t>s</a:t>
            </a:r>
            <a:r>
              <a:rPr sz="3550" spc="260" dirty="0">
                <a:latin typeface="Tahoma"/>
                <a:cs typeface="Tahoma"/>
              </a:rPr>
              <a:t>t</a:t>
            </a:r>
            <a:r>
              <a:rPr sz="3550" spc="225" dirty="0">
                <a:latin typeface="Tahoma"/>
                <a:cs typeface="Tahoma"/>
              </a:rPr>
              <a:t>a</a:t>
            </a:r>
            <a:r>
              <a:rPr sz="3550" spc="380" dirty="0">
                <a:latin typeface="Tahoma"/>
                <a:cs typeface="Tahoma"/>
              </a:rPr>
              <a:t>n</a:t>
            </a:r>
            <a:r>
              <a:rPr sz="3550" spc="465" dirty="0">
                <a:latin typeface="Tahoma"/>
                <a:cs typeface="Tahoma"/>
              </a:rPr>
              <a:t>d</a:t>
            </a:r>
            <a:r>
              <a:rPr sz="3550" spc="90" dirty="0">
                <a:latin typeface="Tahoma"/>
                <a:cs typeface="Tahoma"/>
              </a:rPr>
              <a:t>s</a:t>
            </a:r>
            <a:r>
              <a:rPr sz="3550" dirty="0">
                <a:latin typeface="Tahoma"/>
                <a:cs typeface="Tahoma"/>
              </a:rPr>
              <a:t>	</a:t>
            </a:r>
            <a:r>
              <a:rPr sz="3550" spc="90" dirty="0">
                <a:latin typeface="Tahoma"/>
                <a:cs typeface="Tahoma"/>
              </a:rPr>
              <a:t>f</a:t>
            </a:r>
            <a:r>
              <a:rPr sz="3550" spc="300" dirty="0">
                <a:latin typeface="Tahoma"/>
                <a:cs typeface="Tahoma"/>
              </a:rPr>
              <a:t>o</a:t>
            </a:r>
            <a:r>
              <a:rPr sz="3550" spc="125" dirty="0">
                <a:latin typeface="Tahoma"/>
                <a:cs typeface="Tahoma"/>
              </a:rPr>
              <a:t>r</a:t>
            </a:r>
            <a:endParaRPr sz="3550">
              <a:latin typeface="Tahoma"/>
              <a:cs typeface="Tahoma"/>
            </a:endParaRPr>
          </a:p>
        </p:txBody>
      </p:sp>
      <p:sp>
        <p:nvSpPr>
          <p:cNvPr id="12" name="object 12"/>
          <p:cNvSpPr txBox="1"/>
          <p:nvPr/>
        </p:nvSpPr>
        <p:spPr>
          <a:xfrm>
            <a:off x="530306" y="3676124"/>
            <a:ext cx="7219950" cy="568960"/>
          </a:xfrm>
          <a:prstGeom prst="rect">
            <a:avLst/>
          </a:prstGeom>
        </p:spPr>
        <p:txBody>
          <a:bodyPr vert="horz" wrap="square" lIns="0" tIns="14604" rIns="0" bIns="0" rtlCol="0">
            <a:spAutoFit/>
          </a:bodyPr>
          <a:lstStyle/>
          <a:p>
            <a:pPr marL="12700">
              <a:lnSpc>
                <a:spcPct val="100000"/>
              </a:lnSpc>
              <a:spcBef>
                <a:spcPts val="114"/>
              </a:spcBef>
              <a:tabLst>
                <a:tab pos="2818765" algn="l"/>
                <a:tab pos="4224655" algn="l"/>
                <a:tab pos="6299835" algn="l"/>
                <a:tab pos="6941184" algn="l"/>
              </a:tabLst>
            </a:pPr>
            <a:r>
              <a:rPr sz="3550" spc="-135" dirty="0">
                <a:latin typeface="Tahoma"/>
                <a:cs typeface="Tahoma"/>
              </a:rPr>
              <a:t>"</a:t>
            </a:r>
            <a:r>
              <a:rPr sz="3550" spc="350" dirty="0">
                <a:latin typeface="Tahoma"/>
                <a:cs typeface="Tahoma"/>
              </a:rPr>
              <a:t>C</a:t>
            </a:r>
            <a:r>
              <a:rPr sz="3550" spc="225" dirty="0">
                <a:latin typeface="Tahoma"/>
                <a:cs typeface="Tahoma"/>
              </a:rPr>
              <a:t>a</a:t>
            </a:r>
            <a:r>
              <a:rPr sz="3550" spc="90" dirty="0">
                <a:latin typeface="Tahoma"/>
                <a:cs typeface="Tahoma"/>
              </a:rPr>
              <a:t>s</a:t>
            </a:r>
            <a:r>
              <a:rPr sz="3550" spc="370" dirty="0">
                <a:latin typeface="Tahoma"/>
                <a:cs typeface="Tahoma"/>
              </a:rPr>
              <a:t>c</a:t>
            </a:r>
            <a:r>
              <a:rPr sz="3550" spc="225" dirty="0">
                <a:latin typeface="Tahoma"/>
                <a:cs typeface="Tahoma"/>
              </a:rPr>
              <a:t>a</a:t>
            </a:r>
            <a:r>
              <a:rPr sz="3550" spc="465" dirty="0">
                <a:latin typeface="Tahoma"/>
                <a:cs typeface="Tahoma"/>
              </a:rPr>
              <a:t>d</a:t>
            </a:r>
            <a:r>
              <a:rPr sz="3550" spc="200" dirty="0">
                <a:latin typeface="Tahoma"/>
                <a:cs typeface="Tahoma"/>
              </a:rPr>
              <a:t>i</a:t>
            </a:r>
            <a:r>
              <a:rPr sz="3550" spc="380" dirty="0">
                <a:latin typeface="Tahoma"/>
                <a:cs typeface="Tahoma"/>
              </a:rPr>
              <a:t>n</a:t>
            </a:r>
            <a:r>
              <a:rPr sz="3550" spc="320" dirty="0">
                <a:latin typeface="Tahoma"/>
                <a:cs typeface="Tahoma"/>
              </a:rPr>
              <a:t>g	</a:t>
            </a:r>
            <a:r>
              <a:rPr sz="3550" spc="240" dirty="0">
                <a:latin typeface="Tahoma"/>
                <a:cs typeface="Tahoma"/>
              </a:rPr>
              <a:t>S</a:t>
            </a:r>
            <a:r>
              <a:rPr sz="3550" spc="260" dirty="0">
                <a:latin typeface="Tahoma"/>
                <a:cs typeface="Tahoma"/>
              </a:rPr>
              <a:t>t</a:t>
            </a:r>
            <a:r>
              <a:rPr sz="3550" spc="125" dirty="0">
                <a:latin typeface="Tahoma"/>
                <a:cs typeface="Tahoma"/>
              </a:rPr>
              <a:t>y</a:t>
            </a:r>
            <a:r>
              <a:rPr sz="3550" spc="240" dirty="0">
                <a:latin typeface="Tahoma"/>
                <a:cs typeface="Tahoma"/>
              </a:rPr>
              <a:t>l</a:t>
            </a:r>
            <a:r>
              <a:rPr sz="3550" spc="225" dirty="0">
                <a:latin typeface="Tahoma"/>
                <a:cs typeface="Tahoma"/>
              </a:rPr>
              <a:t>e	</a:t>
            </a:r>
            <a:r>
              <a:rPr sz="3550" spc="240" dirty="0">
                <a:latin typeface="Tahoma"/>
                <a:cs typeface="Tahoma"/>
              </a:rPr>
              <a:t>S</a:t>
            </a:r>
            <a:r>
              <a:rPr sz="3550" spc="405" dirty="0">
                <a:latin typeface="Tahoma"/>
                <a:cs typeface="Tahoma"/>
              </a:rPr>
              <a:t>h</a:t>
            </a:r>
            <a:r>
              <a:rPr sz="3550" spc="225" dirty="0">
                <a:latin typeface="Tahoma"/>
                <a:cs typeface="Tahoma"/>
              </a:rPr>
              <a:t>ee</a:t>
            </a:r>
            <a:r>
              <a:rPr sz="3550" spc="260" dirty="0">
                <a:latin typeface="Tahoma"/>
                <a:cs typeface="Tahoma"/>
              </a:rPr>
              <a:t>t</a:t>
            </a:r>
            <a:r>
              <a:rPr sz="3550" spc="90" dirty="0">
                <a:latin typeface="Tahoma"/>
                <a:cs typeface="Tahoma"/>
              </a:rPr>
              <a:t>s</a:t>
            </a:r>
            <a:r>
              <a:rPr sz="3550" spc="-315" dirty="0">
                <a:latin typeface="Tahoma"/>
                <a:cs typeface="Tahoma"/>
              </a:rPr>
              <a:t>,</a:t>
            </a:r>
            <a:r>
              <a:rPr sz="3550" spc="-135" dirty="0">
                <a:latin typeface="Tahoma"/>
                <a:cs typeface="Tahoma"/>
              </a:rPr>
              <a:t>"	</a:t>
            </a:r>
            <a:r>
              <a:rPr sz="3550" spc="200" dirty="0">
                <a:latin typeface="Tahoma"/>
                <a:cs typeface="Tahoma"/>
              </a:rPr>
              <a:t>i</a:t>
            </a:r>
            <a:r>
              <a:rPr sz="3550" spc="90" dirty="0">
                <a:latin typeface="Tahoma"/>
                <a:cs typeface="Tahoma"/>
              </a:rPr>
              <a:t>s	</a:t>
            </a:r>
            <a:r>
              <a:rPr sz="3550" spc="225" dirty="0">
                <a:latin typeface="Tahoma"/>
                <a:cs typeface="Tahoma"/>
              </a:rPr>
              <a:t>a</a:t>
            </a:r>
            <a:endParaRPr sz="3550">
              <a:latin typeface="Tahoma"/>
              <a:cs typeface="Tahoma"/>
            </a:endParaRPr>
          </a:p>
        </p:txBody>
      </p:sp>
      <p:sp>
        <p:nvSpPr>
          <p:cNvPr id="13" name="object 13"/>
          <p:cNvSpPr txBox="1"/>
          <p:nvPr/>
        </p:nvSpPr>
        <p:spPr>
          <a:xfrm>
            <a:off x="3173011" y="4304526"/>
            <a:ext cx="4577715" cy="568960"/>
          </a:xfrm>
          <a:prstGeom prst="rect">
            <a:avLst/>
          </a:prstGeom>
        </p:spPr>
        <p:txBody>
          <a:bodyPr vert="horz" wrap="square" lIns="0" tIns="14604" rIns="0" bIns="0" rtlCol="0">
            <a:spAutoFit/>
          </a:bodyPr>
          <a:lstStyle/>
          <a:p>
            <a:pPr marL="12700">
              <a:lnSpc>
                <a:spcPct val="100000"/>
              </a:lnSpc>
              <a:spcBef>
                <a:spcPts val="114"/>
              </a:spcBef>
              <a:tabLst>
                <a:tab pos="2491105" algn="l"/>
                <a:tab pos="3947160" algn="l"/>
              </a:tabLst>
            </a:pPr>
            <a:r>
              <a:rPr sz="3550" spc="240" dirty="0">
                <a:latin typeface="Tahoma"/>
                <a:cs typeface="Tahoma"/>
              </a:rPr>
              <a:t>l</a:t>
            </a:r>
            <a:r>
              <a:rPr sz="3550" spc="225" dirty="0">
                <a:latin typeface="Tahoma"/>
                <a:cs typeface="Tahoma"/>
              </a:rPr>
              <a:t>a</a:t>
            </a:r>
            <a:r>
              <a:rPr sz="3550" spc="380" dirty="0">
                <a:latin typeface="Tahoma"/>
                <a:cs typeface="Tahoma"/>
              </a:rPr>
              <a:t>n</a:t>
            </a:r>
            <a:r>
              <a:rPr sz="3550" spc="320" dirty="0">
                <a:latin typeface="Tahoma"/>
                <a:cs typeface="Tahoma"/>
              </a:rPr>
              <a:t>g</a:t>
            </a:r>
            <a:r>
              <a:rPr sz="3550" spc="345" dirty="0">
                <a:latin typeface="Tahoma"/>
                <a:cs typeface="Tahoma"/>
              </a:rPr>
              <a:t>u</a:t>
            </a:r>
            <a:r>
              <a:rPr sz="3550" spc="225" dirty="0">
                <a:latin typeface="Tahoma"/>
                <a:cs typeface="Tahoma"/>
              </a:rPr>
              <a:t>a</a:t>
            </a:r>
            <a:r>
              <a:rPr sz="3550" spc="320" dirty="0">
                <a:latin typeface="Tahoma"/>
                <a:cs typeface="Tahoma"/>
              </a:rPr>
              <a:t>g</a:t>
            </a:r>
            <a:r>
              <a:rPr sz="3550" spc="225" dirty="0">
                <a:latin typeface="Tahoma"/>
                <a:cs typeface="Tahoma"/>
              </a:rPr>
              <a:t>e	</a:t>
            </a:r>
            <a:r>
              <a:rPr sz="3550" spc="345" dirty="0">
                <a:latin typeface="Tahoma"/>
                <a:cs typeface="Tahoma"/>
              </a:rPr>
              <a:t>u</a:t>
            </a:r>
            <a:r>
              <a:rPr sz="3550" spc="90" dirty="0">
                <a:latin typeface="Tahoma"/>
                <a:cs typeface="Tahoma"/>
              </a:rPr>
              <a:t>s</a:t>
            </a:r>
            <a:r>
              <a:rPr sz="3550" spc="225" dirty="0">
                <a:latin typeface="Tahoma"/>
                <a:cs typeface="Tahoma"/>
              </a:rPr>
              <a:t>e</a:t>
            </a:r>
            <a:r>
              <a:rPr sz="3550" spc="465" dirty="0">
                <a:latin typeface="Tahoma"/>
                <a:cs typeface="Tahoma"/>
              </a:rPr>
              <a:t>d	</a:t>
            </a:r>
            <a:r>
              <a:rPr sz="3550" spc="90" dirty="0">
                <a:latin typeface="Tahoma"/>
                <a:cs typeface="Tahoma"/>
              </a:rPr>
              <a:t>f</a:t>
            </a:r>
            <a:r>
              <a:rPr sz="3550" spc="300" dirty="0">
                <a:latin typeface="Tahoma"/>
                <a:cs typeface="Tahoma"/>
              </a:rPr>
              <a:t>o</a:t>
            </a:r>
            <a:r>
              <a:rPr sz="3550" spc="125" dirty="0">
                <a:latin typeface="Tahoma"/>
                <a:cs typeface="Tahoma"/>
              </a:rPr>
              <a:t>r</a:t>
            </a:r>
            <a:endParaRPr sz="3550">
              <a:latin typeface="Tahoma"/>
              <a:cs typeface="Tahoma"/>
            </a:endParaRPr>
          </a:p>
        </p:txBody>
      </p:sp>
      <p:sp>
        <p:nvSpPr>
          <p:cNvPr id="14" name="object 14"/>
          <p:cNvSpPr txBox="1"/>
          <p:nvPr/>
        </p:nvSpPr>
        <p:spPr>
          <a:xfrm>
            <a:off x="530306" y="4219602"/>
            <a:ext cx="7219950" cy="1282700"/>
          </a:xfrm>
          <a:prstGeom prst="rect">
            <a:avLst/>
          </a:prstGeom>
        </p:spPr>
        <p:txBody>
          <a:bodyPr vert="horz" wrap="square" lIns="0" tIns="99695" rIns="0" bIns="0" rtlCol="0">
            <a:spAutoFit/>
          </a:bodyPr>
          <a:lstStyle/>
          <a:p>
            <a:pPr marL="12700">
              <a:lnSpc>
                <a:spcPct val="100000"/>
              </a:lnSpc>
              <a:spcBef>
                <a:spcPts val="785"/>
              </a:spcBef>
            </a:pPr>
            <a:r>
              <a:rPr sz="3550" spc="215" dirty="0">
                <a:latin typeface="Tahoma"/>
                <a:cs typeface="Tahoma"/>
              </a:rPr>
              <a:t>stylesheet</a:t>
            </a:r>
            <a:endParaRPr sz="3550" dirty="0">
              <a:latin typeface="Tahoma"/>
              <a:cs typeface="Tahoma"/>
            </a:endParaRPr>
          </a:p>
          <a:p>
            <a:pPr marL="12700">
              <a:lnSpc>
                <a:spcPct val="100000"/>
              </a:lnSpc>
              <a:spcBef>
                <a:spcPts val="685"/>
              </a:spcBef>
              <a:tabLst>
                <a:tab pos="2982595" algn="l"/>
                <a:tab pos="4328795" algn="l"/>
              </a:tabLst>
            </a:pPr>
            <a:r>
              <a:rPr sz="3550" spc="285" dirty="0">
                <a:latin typeface="Tahoma"/>
                <a:cs typeface="Tahoma"/>
              </a:rPr>
              <a:t>describing	</a:t>
            </a:r>
            <a:r>
              <a:rPr sz="3550" spc="295" dirty="0">
                <a:latin typeface="Tahoma"/>
                <a:cs typeface="Tahoma"/>
              </a:rPr>
              <a:t>the	</a:t>
            </a:r>
            <a:r>
              <a:rPr sz="3550" spc="260" dirty="0">
                <a:latin typeface="Tahoma"/>
                <a:cs typeface="Tahoma"/>
              </a:rPr>
              <a:t>presentation</a:t>
            </a:r>
            <a:endParaRPr sz="3550" dirty="0">
              <a:latin typeface="Tahoma"/>
              <a:cs typeface="Tahoma"/>
            </a:endParaRPr>
          </a:p>
        </p:txBody>
      </p:sp>
      <p:sp>
        <p:nvSpPr>
          <p:cNvPr id="15" name="object 15"/>
          <p:cNvSpPr txBox="1"/>
          <p:nvPr/>
        </p:nvSpPr>
        <p:spPr>
          <a:xfrm>
            <a:off x="530306" y="5476406"/>
            <a:ext cx="2704465" cy="1214692"/>
          </a:xfrm>
          <a:prstGeom prst="rect">
            <a:avLst/>
          </a:prstGeom>
        </p:spPr>
        <p:txBody>
          <a:bodyPr vert="horz" wrap="square" lIns="0" tIns="12065" rIns="0" bIns="0" rtlCol="0">
            <a:spAutoFit/>
          </a:bodyPr>
          <a:lstStyle/>
          <a:p>
            <a:pPr marL="12700" marR="5080">
              <a:lnSpc>
                <a:spcPct val="116199"/>
              </a:lnSpc>
              <a:spcBef>
                <a:spcPts val="95"/>
              </a:spcBef>
              <a:tabLst>
                <a:tab pos="1417320" algn="l"/>
              </a:tabLst>
            </a:pPr>
            <a:r>
              <a:rPr sz="3550" spc="225" dirty="0">
                <a:latin typeface="Tahoma"/>
                <a:cs typeface="Tahoma"/>
              </a:rPr>
              <a:t>a</a:t>
            </a:r>
            <a:r>
              <a:rPr sz="3550" spc="380" dirty="0">
                <a:latin typeface="Tahoma"/>
                <a:cs typeface="Tahoma"/>
              </a:rPr>
              <a:t>n</a:t>
            </a:r>
            <a:r>
              <a:rPr sz="3550" spc="465" dirty="0">
                <a:latin typeface="Tahoma"/>
                <a:cs typeface="Tahoma"/>
              </a:rPr>
              <a:t>d	</a:t>
            </a:r>
            <a:r>
              <a:rPr sz="3550" spc="100" dirty="0">
                <a:latin typeface="Tahoma"/>
                <a:cs typeface="Tahoma"/>
              </a:rPr>
              <a:t>v</a:t>
            </a:r>
            <a:r>
              <a:rPr sz="3550" spc="200" dirty="0">
                <a:latin typeface="Tahoma"/>
                <a:cs typeface="Tahoma"/>
              </a:rPr>
              <a:t>i</a:t>
            </a:r>
            <a:r>
              <a:rPr sz="3550" spc="90" dirty="0">
                <a:latin typeface="Tahoma"/>
                <a:cs typeface="Tahoma"/>
              </a:rPr>
              <a:t>s</a:t>
            </a:r>
            <a:r>
              <a:rPr sz="3550" spc="345" dirty="0">
                <a:latin typeface="Tahoma"/>
                <a:cs typeface="Tahoma"/>
              </a:rPr>
              <a:t>u</a:t>
            </a:r>
            <a:r>
              <a:rPr sz="3550" spc="225" dirty="0">
                <a:latin typeface="Tahoma"/>
                <a:cs typeface="Tahoma"/>
              </a:rPr>
              <a:t>a</a:t>
            </a:r>
            <a:r>
              <a:rPr sz="3550" spc="295" dirty="0">
                <a:latin typeface="Tahoma"/>
                <a:cs typeface="Tahoma"/>
              </a:rPr>
              <a:t>l  </a:t>
            </a:r>
            <a:r>
              <a:rPr sz="3550" spc="355" dirty="0">
                <a:latin typeface="Tahoma"/>
                <a:cs typeface="Tahoma"/>
              </a:rPr>
              <a:t>documents</a:t>
            </a:r>
            <a:endParaRPr sz="3550" dirty="0">
              <a:latin typeface="Tahoma"/>
              <a:cs typeface="Tahoma"/>
            </a:endParaRPr>
          </a:p>
        </p:txBody>
      </p:sp>
      <p:sp>
        <p:nvSpPr>
          <p:cNvPr id="16" name="object 16"/>
          <p:cNvSpPr txBox="1"/>
          <p:nvPr/>
        </p:nvSpPr>
        <p:spPr>
          <a:xfrm>
            <a:off x="3528989" y="5476406"/>
            <a:ext cx="1743075" cy="1214692"/>
          </a:xfrm>
          <a:prstGeom prst="rect">
            <a:avLst/>
          </a:prstGeom>
        </p:spPr>
        <p:txBody>
          <a:bodyPr vert="horz" wrap="square" lIns="0" tIns="12065" rIns="0" bIns="0" rtlCol="0">
            <a:spAutoFit/>
          </a:bodyPr>
          <a:lstStyle/>
          <a:p>
            <a:pPr marL="12700" marR="5080" indent="210820">
              <a:lnSpc>
                <a:spcPct val="116199"/>
              </a:lnSpc>
              <a:spcBef>
                <a:spcPts val="95"/>
              </a:spcBef>
            </a:pPr>
            <a:r>
              <a:rPr sz="3550" spc="465" dirty="0">
                <a:latin typeface="Tahoma"/>
                <a:cs typeface="Tahoma"/>
              </a:rPr>
              <a:t>d</a:t>
            </a:r>
            <a:r>
              <a:rPr sz="3550" spc="225" dirty="0">
                <a:latin typeface="Tahoma"/>
                <a:cs typeface="Tahoma"/>
              </a:rPr>
              <a:t>e</a:t>
            </a:r>
            <a:r>
              <a:rPr sz="3550" spc="90" dirty="0">
                <a:latin typeface="Tahoma"/>
                <a:cs typeface="Tahoma"/>
              </a:rPr>
              <a:t>s</a:t>
            </a:r>
            <a:r>
              <a:rPr sz="3550" spc="200" dirty="0">
                <a:latin typeface="Tahoma"/>
                <a:cs typeface="Tahoma"/>
              </a:rPr>
              <a:t>i</a:t>
            </a:r>
            <a:r>
              <a:rPr sz="3550" spc="320" dirty="0">
                <a:latin typeface="Tahoma"/>
                <a:cs typeface="Tahoma"/>
              </a:rPr>
              <a:t>g</a:t>
            </a:r>
            <a:r>
              <a:rPr sz="3550" spc="270" dirty="0">
                <a:latin typeface="Tahoma"/>
                <a:cs typeface="Tahoma"/>
              </a:rPr>
              <a:t>n  </a:t>
            </a:r>
            <a:r>
              <a:rPr sz="3550" spc="285" dirty="0">
                <a:latin typeface="Tahoma"/>
                <a:cs typeface="Tahoma"/>
              </a:rPr>
              <a:t>written</a:t>
            </a:r>
            <a:endParaRPr sz="3550" dirty="0">
              <a:latin typeface="Tahoma"/>
              <a:cs typeface="Tahoma"/>
            </a:endParaRPr>
          </a:p>
        </p:txBody>
      </p:sp>
      <p:sp>
        <p:nvSpPr>
          <p:cNvPr id="17" name="object 17"/>
          <p:cNvSpPr txBox="1"/>
          <p:nvPr/>
        </p:nvSpPr>
        <p:spPr>
          <a:xfrm>
            <a:off x="5595171" y="5476406"/>
            <a:ext cx="2155190" cy="1214692"/>
          </a:xfrm>
          <a:prstGeom prst="rect">
            <a:avLst/>
          </a:prstGeom>
        </p:spPr>
        <p:txBody>
          <a:bodyPr vert="horz" wrap="square" lIns="0" tIns="12065" rIns="0" bIns="0" rtlCol="0">
            <a:spAutoFit/>
          </a:bodyPr>
          <a:lstStyle/>
          <a:p>
            <a:pPr marL="12700" marR="5080" indent="181610">
              <a:lnSpc>
                <a:spcPct val="116199"/>
              </a:lnSpc>
              <a:spcBef>
                <a:spcPts val="95"/>
              </a:spcBef>
              <a:tabLst>
                <a:tab pos="860425" algn="l"/>
                <a:tab pos="1163320" algn="l"/>
              </a:tabLst>
            </a:pPr>
            <a:r>
              <a:rPr sz="3550" spc="300" dirty="0">
                <a:latin typeface="Tahoma"/>
                <a:cs typeface="Tahoma"/>
              </a:rPr>
              <a:t>o</a:t>
            </a:r>
            <a:r>
              <a:rPr sz="3550" spc="90" dirty="0">
                <a:latin typeface="Tahoma"/>
                <a:cs typeface="Tahoma"/>
              </a:rPr>
              <a:t>f		</a:t>
            </a:r>
            <a:r>
              <a:rPr sz="3550" spc="540" dirty="0">
                <a:latin typeface="Tahoma"/>
                <a:cs typeface="Tahoma"/>
              </a:rPr>
              <a:t>w</a:t>
            </a:r>
            <a:r>
              <a:rPr sz="3550" spc="225" dirty="0">
                <a:latin typeface="Tahoma"/>
                <a:cs typeface="Tahoma"/>
              </a:rPr>
              <a:t>e</a:t>
            </a:r>
            <a:r>
              <a:rPr sz="3550" spc="325" dirty="0">
                <a:latin typeface="Tahoma"/>
                <a:cs typeface="Tahoma"/>
              </a:rPr>
              <a:t>b  </a:t>
            </a:r>
            <a:r>
              <a:rPr sz="3550" spc="200" dirty="0">
                <a:latin typeface="Tahoma"/>
                <a:cs typeface="Tahoma"/>
              </a:rPr>
              <a:t>i</a:t>
            </a:r>
            <a:r>
              <a:rPr sz="3550" spc="380" dirty="0">
                <a:latin typeface="Tahoma"/>
                <a:cs typeface="Tahoma"/>
              </a:rPr>
              <a:t>n</a:t>
            </a:r>
            <a:r>
              <a:rPr sz="3550" dirty="0">
                <a:latin typeface="Tahoma"/>
                <a:cs typeface="Tahoma"/>
              </a:rPr>
              <a:t>	</a:t>
            </a:r>
            <a:r>
              <a:rPr sz="3550" spc="415" dirty="0">
                <a:latin typeface="Tahoma"/>
                <a:cs typeface="Tahoma"/>
              </a:rPr>
              <a:t>H</a:t>
            </a:r>
            <a:r>
              <a:rPr sz="3550" spc="-10" dirty="0">
                <a:latin typeface="Tahoma"/>
                <a:cs typeface="Tahoma"/>
              </a:rPr>
              <a:t>T</a:t>
            </a:r>
            <a:r>
              <a:rPr sz="3550" spc="555" dirty="0">
                <a:latin typeface="Tahoma"/>
                <a:cs typeface="Tahoma"/>
              </a:rPr>
              <a:t>M</a:t>
            </a:r>
            <a:r>
              <a:rPr sz="3550" spc="135" dirty="0">
                <a:latin typeface="Tahoma"/>
                <a:cs typeface="Tahoma"/>
              </a:rPr>
              <a:t>L</a:t>
            </a:r>
            <a:endParaRPr sz="3550" dirty="0">
              <a:latin typeface="Tahoma"/>
              <a:cs typeface="Tahoma"/>
            </a:endParaRPr>
          </a:p>
        </p:txBody>
      </p:sp>
      <p:sp>
        <p:nvSpPr>
          <p:cNvPr id="18" name="object 18"/>
          <p:cNvSpPr txBox="1"/>
          <p:nvPr/>
        </p:nvSpPr>
        <p:spPr>
          <a:xfrm>
            <a:off x="530306" y="6818134"/>
            <a:ext cx="7219950" cy="568960"/>
          </a:xfrm>
          <a:prstGeom prst="rect">
            <a:avLst/>
          </a:prstGeom>
        </p:spPr>
        <p:txBody>
          <a:bodyPr vert="horz" wrap="square" lIns="0" tIns="14604" rIns="0" bIns="0" rtlCol="0">
            <a:spAutoFit/>
          </a:bodyPr>
          <a:lstStyle/>
          <a:p>
            <a:pPr marL="12700">
              <a:lnSpc>
                <a:spcPct val="100000"/>
              </a:lnSpc>
              <a:spcBef>
                <a:spcPts val="114"/>
              </a:spcBef>
            </a:pPr>
            <a:r>
              <a:rPr sz="3550" spc="360" dirty="0">
                <a:latin typeface="Tahoma"/>
                <a:cs typeface="Tahoma"/>
              </a:rPr>
              <a:t>and</a:t>
            </a:r>
            <a:r>
              <a:rPr sz="3550" spc="355" dirty="0">
                <a:latin typeface="Tahoma"/>
                <a:cs typeface="Tahoma"/>
              </a:rPr>
              <a:t> </a:t>
            </a:r>
            <a:r>
              <a:rPr sz="3550" spc="200" dirty="0">
                <a:latin typeface="Tahoma"/>
                <a:cs typeface="Tahoma"/>
              </a:rPr>
              <a:t>XML.</a:t>
            </a:r>
            <a:r>
              <a:rPr sz="3550" spc="355" dirty="0">
                <a:latin typeface="Tahoma"/>
                <a:cs typeface="Tahoma"/>
              </a:rPr>
              <a:t> </a:t>
            </a:r>
            <a:r>
              <a:rPr sz="3550" spc="5" dirty="0">
                <a:latin typeface="Tahoma"/>
                <a:cs typeface="Tahoma"/>
              </a:rPr>
              <a:t>It</a:t>
            </a:r>
            <a:r>
              <a:rPr sz="3550" spc="360" dirty="0">
                <a:latin typeface="Tahoma"/>
                <a:cs typeface="Tahoma"/>
              </a:rPr>
              <a:t> </a:t>
            </a:r>
            <a:r>
              <a:rPr sz="3550" spc="225" dirty="0">
                <a:latin typeface="Tahoma"/>
                <a:cs typeface="Tahoma"/>
              </a:rPr>
              <a:t>plays</a:t>
            </a:r>
            <a:r>
              <a:rPr sz="3550" spc="355" dirty="0">
                <a:latin typeface="Tahoma"/>
                <a:cs typeface="Tahoma"/>
              </a:rPr>
              <a:t> </a:t>
            </a:r>
            <a:r>
              <a:rPr sz="3550" spc="225" dirty="0">
                <a:latin typeface="Tahoma"/>
                <a:cs typeface="Tahoma"/>
              </a:rPr>
              <a:t>a</a:t>
            </a:r>
            <a:r>
              <a:rPr sz="3550" spc="360" dirty="0">
                <a:latin typeface="Tahoma"/>
                <a:cs typeface="Tahoma"/>
              </a:rPr>
              <a:t> </a:t>
            </a:r>
            <a:r>
              <a:rPr sz="3550" spc="270" dirty="0">
                <a:latin typeface="Tahoma"/>
                <a:cs typeface="Tahoma"/>
              </a:rPr>
              <a:t>crucial</a:t>
            </a:r>
            <a:r>
              <a:rPr sz="3550" spc="355" dirty="0">
                <a:latin typeface="Tahoma"/>
                <a:cs typeface="Tahoma"/>
              </a:rPr>
              <a:t> </a:t>
            </a:r>
            <a:r>
              <a:rPr sz="3550" spc="220" dirty="0">
                <a:latin typeface="Tahoma"/>
                <a:cs typeface="Tahoma"/>
              </a:rPr>
              <a:t>role</a:t>
            </a:r>
            <a:endParaRPr sz="3550" dirty="0">
              <a:latin typeface="Tahoma"/>
              <a:cs typeface="Tahoma"/>
            </a:endParaRPr>
          </a:p>
        </p:txBody>
      </p:sp>
      <p:sp>
        <p:nvSpPr>
          <p:cNvPr id="19" name="object 19"/>
          <p:cNvSpPr txBox="1"/>
          <p:nvPr/>
        </p:nvSpPr>
        <p:spPr>
          <a:xfrm>
            <a:off x="530306" y="7361612"/>
            <a:ext cx="7219950" cy="1910714"/>
          </a:xfrm>
          <a:prstGeom prst="rect">
            <a:avLst/>
          </a:prstGeom>
        </p:spPr>
        <p:txBody>
          <a:bodyPr vert="horz" wrap="square" lIns="0" tIns="12065" rIns="0" bIns="0" rtlCol="0">
            <a:spAutoFit/>
          </a:bodyPr>
          <a:lstStyle/>
          <a:p>
            <a:pPr marL="12700" marR="5080" algn="just">
              <a:lnSpc>
                <a:spcPct val="116199"/>
              </a:lnSpc>
              <a:spcBef>
                <a:spcPts val="95"/>
              </a:spcBef>
            </a:pPr>
            <a:r>
              <a:rPr sz="3550" spc="290" dirty="0">
                <a:latin typeface="Tahoma"/>
                <a:cs typeface="Tahoma"/>
              </a:rPr>
              <a:t>in</a:t>
            </a:r>
            <a:r>
              <a:rPr sz="3550" spc="295" dirty="0">
                <a:latin typeface="Tahoma"/>
                <a:cs typeface="Tahoma"/>
              </a:rPr>
              <a:t> </a:t>
            </a:r>
            <a:r>
              <a:rPr sz="3550" spc="409" dirty="0">
                <a:latin typeface="Tahoma"/>
                <a:cs typeface="Tahoma"/>
              </a:rPr>
              <a:t>web</a:t>
            </a:r>
            <a:r>
              <a:rPr sz="3550" spc="415" dirty="0">
                <a:latin typeface="Tahoma"/>
                <a:cs typeface="Tahoma"/>
              </a:rPr>
              <a:t> </a:t>
            </a:r>
            <a:r>
              <a:rPr sz="3550" spc="330" dirty="0">
                <a:latin typeface="Tahoma"/>
                <a:cs typeface="Tahoma"/>
              </a:rPr>
              <a:t>development</a:t>
            </a:r>
            <a:r>
              <a:rPr sz="3550" spc="335" dirty="0">
                <a:latin typeface="Tahoma"/>
                <a:cs typeface="Tahoma"/>
              </a:rPr>
              <a:t> </a:t>
            </a:r>
            <a:r>
              <a:rPr sz="3550" spc="290" dirty="0">
                <a:latin typeface="Tahoma"/>
                <a:cs typeface="Tahoma"/>
              </a:rPr>
              <a:t>by </a:t>
            </a:r>
            <a:r>
              <a:rPr sz="3550" spc="295" dirty="0">
                <a:latin typeface="Tahoma"/>
                <a:cs typeface="Tahoma"/>
              </a:rPr>
              <a:t> </a:t>
            </a:r>
            <a:r>
              <a:rPr sz="3550" spc="285" dirty="0">
                <a:latin typeface="Tahoma"/>
                <a:cs typeface="Tahoma"/>
              </a:rPr>
              <a:t>controlling </a:t>
            </a:r>
            <a:r>
              <a:rPr sz="3550" spc="295" dirty="0">
                <a:latin typeface="Tahoma"/>
                <a:cs typeface="Tahoma"/>
              </a:rPr>
              <a:t>the </a:t>
            </a:r>
            <a:r>
              <a:rPr sz="3550" spc="170" dirty="0">
                <a:latin typeface="Tahoma"/>
                <a:cs typeface="Tahoma"/>
              </a:rPr>
              <a:t>layout, </a:t>
            </a:r>
            <a:r>
              <a:rPr sz="3550" spc="160" dirty="0">
                <a:latin typeface="Tahoma"/>
                <a:cs typeface="Tahoma"/>
              </a:rPr>
              <a:t>styling, </a:t>
            </a:r>
            <a:r>
              <a:rPr sz="3550" spc="165" dirty="0">
                <a:latin typeface="Tahoma"/>
                <a:cs typeface="Tahoma"/>
              </a:rPr>
              <a:t> </a:t>
            </a:r>
            <a:r>
              <a:rPr sz="3550" spc="360" dirty="0">
                <a:latin typeface="Tahoma"/>
                <a:cs typeface="Tahoma"/>
              </a:rPr>
              <a:t>and</a:t>
            </a:r>
            <a:r>
              <a:rPr sz="3550" spc="-195" dirty="0">
                <a:latin typeface="Tahoma"/>
                <a:cs typeface="Tahoma"/>
              </a:rPr>
              <a:t> </a:t>
            </a:r>
            <a:r>
              <a:rPr sz="3550" spc="290" dirty="0">
                <a:latin typeface="Tahoma"/>
                <a:cs typeface="Tahoma"/>
              </a:rPr>
              <a:t>appearance</a:t>
            </a:r>
            <a:r>
              <a:rPr sz="3550" spc="-195" dirty="0">
                <a:latin typeface="Tahoma"/>
                <a:cs typeface="Tahoma"/>
              </a:rPr>
              <a:t> </a:t>
            </a:r>
            <a:r>
              <a:rPr sz="3550" spc="195" dirty="0">
                <a:latin typeface="Tahoma"/>
                <a:cs typeface="Tahoma"/>
              </a:rPr>
              <a:t>of</a:t>
            </a:r>
            <a:r>
              <a:rPr sz="3550" spc="-195" dirty="0">
                <a:latin typeface="Tahoma"/>
                <a:cs typeface="Tahoma"/>
              </a:rPr>
              <a:t> </a:t>
            </a:r>
            <a:r>
              <a:rPr sz="3550" spc="409" dirty="0">
                <a:latin typeface="Tahoma"/>
                <a:cs typeface="Tahoma"/>
              </a:rPr>
              <a:t>web</a:t>
            </a:r>
            <a:r>
              <a:rPr sz="3550" spc="-195" dirty="0">
                <a:latin typeface="Tahoma"/>
                <a:cs typeface="Tahoma"/>
              </a:rPr>
              <a:t> </a:t>
            </a:r>
            <a:r>
              <a:rPr sz="3550" spc="170" dirty="0">
                <a:latin typeface="Tahoma"/>
                <a:cs typeface="Tahoma"/>
              </a:rPr>
              <a:t>pages.</a:t>
            </a:r>
            <a:endParaRPr sz="3550" dirty="0">
              <a:latin typeface="Tahoma"/>
              <a:cs typeface="Tahoma"/>
            </a:endParaRPr>
          </a:p>
        </p:txBody>
      </p:sp>
      <p:sp>
        <p:nvSpPr>
          <p:cNvPr id="20" name="object 20"/>
          <p:cNvSpPr txBox="1"/>
          <p:nvPr/>
        </p:nvSpPr>
        <p:spPr>
          <a:xfrm>
            <a:off x="9238771" y="7582216"/>
            <a:ext cx="2865120" cy="1689100"/>
          </a:xfrm>
          <a:prstGeom prst="rect">
            <a:avLst/>
          </a:prstGeom>
        </p:spPr>
        <p:txBody>
          <a:bodyPr vert="horz" wrap="square" lIns="0" tIns="12700" rIns="0" bIns="0" rtlCol="0">
            <a:spAutoFit/>
          </a:bodyPr>
          <a:lstStyle/>
          <a:p>
            <a:pPr marL="12700">
              <a:lnSpc>
                <a:spcPct val="100000"/>
              </a:lnSpc>
              <a:spcBef>
                <a:spcPts val="100"/>
              </a:spcBef>
            </a:pPr>
            <a:r>
              <a:rPr sz="3000" b="1" spc="70" dirty="0">
                <a:latin typeface="Tahoma"/>
                <a:cs typeface="Tahoma"/>
              </a:rPr>
              <a:t>Compatibility</a:t>
            </a:r>
            <a:endParaRPr sz="3000">
              <a:latin typeface="Tahoma"/>
              <a:cs typeface="Tahoma"/>
            </a:endParaRPr>
          </a:p>
          <a:p>
            <a:pPr marL="12700" marR="5080">
              <a:lnSpc>
                <a:spcPct val="116100"/>
              </a:lnSpc>
              <a:spcBef>
                <a:spcPts val="3080"/>
              </a:spcBef>
              <a:tabLst>
                <a:tab pos="841375" algn="l"/>
                <a:tab pos="1320800" algn="l"/>
                <a:tab pos="1727835" algn="l"/>
              </a:tabLst>
            </a:pPr>
            <a:r>
              <a:rPr sz="2300" spc="229" dirty="0">
                <a:latin typeface="Tahoma"/>
                <a:cs typeface="Tahoma"/>
              </a:rPr>
              <a:t>C</a:t>
            </a:r>
            <a:r>
              <a:rPr sz="2300" spc="155" dirty="0">
                <a:latin typeface="Tahoma"/>
                <a:cs typeface="Tahoma"/>
              </a:rPr>
              <a:t>S</a:t>
            </a:r>
            <a:r>
              <a:rPr sz="2300" spc="160" dirty="0">
                <a:latin typeface="Tahoma"/>
                <a:cs typeface="Tahoma"/>
              </a:rPr>
              <a:t>S</a:t>
            </a:r>
            <a:r>
              <a:rPr sz="2300" dirty="0">
                <a:latin typeface="Tahoma"/>
                <a:cs typeface="Tahoma"/>
              </a:rPr>
              <a:t>	</a:t>
            </a:r>
            <a:r>
              <a:rPr sz="2300" spc="125" dirty="0">
                <a:latin typeface="Tahoma"/>
                <a:cs typeface="Tahoma"/>
              </a:rPr>
              <a:t>i</a:t>
            </a:r>
            <a:r>
              <a:rPr sz="2300" spc="65" dirty="0">
                <a:latin typeface="Tahoma"/>
                <a:cs typeface="Tahoma"/>
              </a:rPr>
              <a:t>s</a:t>
            </a:r>
            <a:r>
              <a:rPr sz="2300" dirty="0">
                <a:latin typeface="Tahoma"/>
                <a:cs typeface="Tahoma"/>
              </a:rPr>
              <a:t>	</a:t>
            </a:r>
            <a:r>
              <a:rPr sz="2300" spc="60" dirty="0">
                <a:latin typeface="Tahoma"/>
                <a:cs typeface="Tahoma"/>
              </a:rPr>
              <a:t>s</a:t>
            </a:r>
            <a:r>
              <a:rPr sz="2300" spc="225" dirty="0">
                <a:latin typeface="Tahoma"/>
                <a:cs typeface="Tahoma"/>
              </a:rPr>
              <a:t>u</a:t>
            </a:r>
            <a:r>
              <a:rPr sz="2300" spc="300" dirty="0">
                <a:latin typeface="Tahoma"/>
                <a:cs typeface="Tahoma"/>
              </a:rPr>
              <a:t>pp</a:t>
            </a:r>
            <a:r>
              <a:rPr sz="2300" spc="195" dirty="0">
                <a:latin typeface="Tahoma"/>
                <a:cs typeface="Tahoma"/>
              </a:rPr>
              <a:t>o</a:t>
            </a:r>
            <a:r>
              <a:rPr sz="2300" spc="80" dirty="0">
                <a:latin typeface="Tahoma"/>
                <a:cs typeface="Tahoma"/>
              </a:rPr>
              <a:t>r</a:t>
            </a:r>
            <a:r>
              <a:rPr sz="2300" spc="170" dirty="0">
                <a:latin typeface="Tahoma"/>
                <a:cs typeface="Tahoma"/>
              </a:rPr>
              <a:t>t</a:t>
            </a:r>
            <a:r>
              <a:rPr sz="2300" spc="150" dirty="0">
                <a:latin typeface="Tahoma"/>
                <a:cs typeface="Tahoma"/>
              </a:rPr>
              <a:t>e</a:t>
            </a:r>
            <a:r>
              <a:rPr sz="2300" spc="220" dirty="0">
                <a:latin typeface="Tahoma"/>
                <a:cs typeface="Tahoma"/>
              </a:rPr>
              <a:t>d  </a:t>
            </a:r>
            <a:r>
              <a:rPr sz="2300" spc="300" dirty="0">
                <a:latin typeface="Tahoma"/>
                <a:cs typeface="Tahoma"/>
              </a:rPr>
              <a:t>b</a:t>
            </a:r>
            <a:r>
              <a:rPr sz="2300" spc="80" dirty="0">
                <a:latin typeface="Tahoma"/>
                <a:cs typeface="Tahoma"/>
              </a:rPr>
              <a:t>r</a:t>
            </a:r>
            <a:r>
              <a:rPr sz="2300" spc="195" dirty="0">
                <a:latin typeface="Tahoma"/>
                <a:cs typeface="Tahoma"/>
              </a:rPr>
              <a:t>o</a:t>
            </a:r>
            <a:r>
              <a:rPr sz="2300" spc="360" dirty="0">
                <a:latin typeface="Tahoma"/>
                <a:cs typeface="Tahoma"/>
              </a:rPr>
              <a:t>w</a:t>
            </a:r>
            <a:r>
              <a:rPr sz="2300" spc="60" dirty="0">
                <a:latin typeface="Tahoma"/>
                <a:cs typeface="Tahoma"/>
              </a:rPr>
              <a:t>s</a:t>
            </a:r>
            <a:r>
              <a:rPr sz="2300" spc="150" dirty="0">
                <a:latin typeface="Tahoma"/>
                <a:cs typeface="Tahoma"/>
              </a:rPr>
              <a:t>e</a:t>
            </a:r>
            <a:r>
              <a:rPr sz="2300" spc="80" dirty="0">
                <a:latin typeface="Tahoma"/>
                <a:cs typeface="Tahoma"/>
              </a:rPr>
              <a:t>r</a:t>
            </a:r>
            <a:r>
              <a:rPr sz="2300" spc="60" dirty="0">
                <a:latin typeface="Tahoma"/>
                <a:cs typeface="Tahoma"/>
              </a:rPr>
              <a:t>s</a:t>
            </a:r>
            <a:r>
              <a:rPr sz="2300" spc="-200" dirty="0">
                <a:latin typeface="Tahoma"/>
                <a:cs typeface="Tahoma"/>
              </a:rPr>
              <a:t>,</a:t>
            </a:r>
            <a:r>
              <a:rPr sz="2300" dirty="0">
                <a:latin typeface="Tahoma"/>
                <a:cs typeface="Tahoma"/>
              </a:rPr>
              <a:t>	</a:t>
            </a:r>
            <a:r>
              <a:rPr sz="2300" spc="484" dirty="0">
                <a:latin typeface="Tahoma"/>
                <a:cs typeface="Tahoma"/>
              </a:rPr>
              <a:t>m</a:t>
            </a:r>
            <a:r>
              <a:rPr sz="2300" spc="145" dirty="0">
                <a:latin typeface="Tahoma"/>
                <a:cs typeface="Tahoma"/>
              </a:rPr>
              <a:t>a</a:t>
            </a:r>
            <a:r>
              <a:rPr sz="2300" spc="229" dirty="0">
                <a:latin typeface="Tahoma"/>
                <a:cs typeface="Tahoma"/>
              </a:rPr>
              <a:t>k</a:t>
            </a:r>
            <a:r>
              <a:rPr sz="2300" spc="125" dirty="0">
                <a:latin typeface="Tahoma"/>
                <a:cs typeface="Tahoma"/>
              </a:rPr>
              <a:t>i</a:t>
            </a:r>
            <a:r>
              <a:rPr sz="2300" spc="250" dirty="0">
                <a:latin typeface="Tahoma"/>
                <a:cs typeface="Tahoma"/>
              </a:rPr>
              <a:t>n</a:t>
            </a:r>
            <a:r>
              <a:rPr sz="2300" spc="215" dirty="0">
                <a:latin typeface="Tahoma"/>
                <a:cs typeface="Tahoma"/>
              </a:rPr>
              <a:t>g</a:t>
            </a:r>
            <a:endParaRPr sz="2300">
              <a:latin typeface="Tahoma"/>
              <a:cs typeface="Tahoma"/>
            </a:endParaRPr>
          </a:p>
        </p:txBody>
      </p:sp>
      <p:sp>
        <p:nvSpPr>
          <p:cNvPr id="21" name="object 21"/>
          <p:cNvSpPr txBox="1"/>
          <p:nvPr/>
        </p:nvSpPr>
        <p:spPr>
          <a:xfrm>
            <a:off x="10616721" y="5522051"/>
            <a:ext cx="6353175" cy="365125"/>
          </a:xfrm>
          <a:prstGeom prst="rect">
            <a:avLst/>
          </a:prstGeom>
        </p:spPr>
        <p:txBody>
          <a:bodyPr vert="horz" wrap="square" lIns="0" tIns="15875" rIns="0" bIns="0" rtlCol="0">
            <a:spAutoFit/>
          </a:bodyPr>
          <a:lstStyle/>
          <a:p>
            <a:pPr marL="12700">
              <a:lnSpc>
                <a:spcPct val="100000"/>
              </a:lnSpc>
              <a:spcBef>
                <a:spcPts val="125"/>
              </a:spcBef>
              <a:tabLst>
                <a:tab pos="776605" algn="l"/>
                <a:tab pos="2230120" algn="l"/>
                <a:tab pos="3931285" algn="l"/>
                <a:tab pos="4692650" algn="l"/>
              </a:tabLst>
            </a:pPr>
            <a:r>
              <a:rPr sz="2200" spc="175" dirty="0">
                <a:latin typeface="Tahoma"/>
                <a:cs typeface="Tahoma"/>
              </a:rPr>
              <a:t>CSS	</a:t>
            </a:r>
            <a:r>
              <a:rPr sz="2200" spc="170" dirty="0">
                <a:latin typeface="Tahoma"/>
                <a:cs typeface="Tahoma"/>
              </a:rPr>
              <a:t>supports	</a:t>
            </a:r>
            <a:r>
              <a:rPr sz="2200" spc="145" dirty="0">
                <a:latin typeface="Tahoma"/>
                <a:cs typeface="Tahoma"/>
              </a:rPr>
              <a:t>transitions	</a:t>
            </a:r>
            <a:r>
              <a:rPr sz="2200" spc="229" dirty="0">
                <a:latin typeface="Tahoma"/>
                <a:cs typeface="Tahoma"/>
              </a:rPr>
              <a:t>and	</a:t>
            </a:r>
            <a:r>
              <a:rPr sz="2200" spc="155" dirty="0">
                <a:latin typeface="Tahoma"/>
                <a:cs typeface="Tahoma"/>
              </a:rPr>
              <a:t>animations,</a:t>
            </a:r>
            <a:endParaRPr sz="2200" dirty="0">
              <a:latin typeface="Tahoma"/>
              <a:cs typeface="Tahoma"/>
            </a:endParaRPr>
          </a:p>
        </p:txBody>
      </p:sp>
      <p:sp>
        <p:nvSpPr>
          <p:cNvPr id="22" name="object 22"/>
          <p:cNvSpPr txBox="1"/>
          <p:nvPr/>
        </p:nvSpPr>
        <p:spPr>
          <a:xfrm>
            <a:off x="10616721" y="5861407"/>
            <a:ext cx="6353175" cy="1196975"/>
          </a:xfrm>
          <a:prstGeom prst="rect">
            <a:avLst/>
          </a:prstGeom>
        </p:spPr>
        <p:txBody>
          <a:bodyPr vert="horz" wrap="square" lIns="0" tIns="12065" rIns="0" bIns="0" rtlCol="0">
            <a:spAutoFit/>
          </a:bodyPr>
          <a:lstStyle/>
          <a:p>
            <a:pPr marL="12700" marR="5080" algn="just">
              <a:lnSpc>
                <a:spcPct val="116500"/>
              </a:lnSpc>
              <a:spcBef>
                <a:spcPts val="95"/>
              </a:spcBef>
            </a:pPr>
            <a:r>
              <a:rPr sz="2200" spc="190" dirty="0">
                <a:latin typeface="Tahoma"/>
                <a:cs typeface="Tahoma"/>
              </a:rPr>
              <a:t>enabling the </a:t>
            </a:r>
            <a:r>
              <a:rPr sz="2200" spc="165" dirty="0">
                <a:latin typeface="Tahoma"/>
                <a:cs typeface="Tahoma"/>
              </a:rPr>
              <a:t>creation </a:t>
            </a:r>
            <a:r>
              <a:rPr sz="2200" spc="125" dirty="0">
                <a:latin typeface="Tahoma"/>
                <a:cs typeface="Tahoma"/>
              </a:rPr>
              <a:t>of </a:t>
            </a:r>
            <a:r>
              <a:rPr sz="2200" spc="160" dirty="0">
                <a:latin typeface="Tahoma"/>
                <a:cs typeface="Tahoma"/>
              </a:rPr>
              <a:t>smooth, </a:t>
            </a:r>
            <a:r>
              <a:rPr sz="2200" spc="150" dirty="0">
                <a:latin typeface="Tahoma"/>
                <a:cs typeface="Tahoma"/>
              </a:rPr>
              <a:t>interactive </a:t>
            </a:r>
            <a:r>
              <a:rPr sz="2200" spc="-675" dirty="0">
                <a:latin typeface="Tahoma"/>
                <a:cs typeface="Tahoma"/>
              </a:rPr>
              <a:t> </a:t>
            </a:r>
            <a:r>
              <a:rPr sz="2200" spc="125" dirty="0">
                <a:latin typeface="Tahoma"/>
                <a:cs typeface="Tahoma"/>
              </a:rPr>
              <a:t>effects</a:t>
            </a:r>
            <a:r>
              <a:rPr sz="2200" spc="130" dirty="0">
                <a:latin typeface="Tahoma"/>
                <a:cs typeface="Tahoma"/>
              </a:rPr>
              <a:t> </a:t>
            </a:r>
            <a:r>
              <a:rPr sz="2200" spc="160" dirty="0">
                <a:latin typeface="Tahoma"/>
                <a:cs typeface="Tahoma"/>
              </a:rPr>
              <a:t>like</a:t>
            </a:r>
            <a:r>
              <a:rPr sz="2200" spc="165" dirty="0">
                <a:latin typeface="Tahoma"/>
                <a:cs typeface="Tahoma"/>
              </a:rPr>
              <a:t> </a:t>
            </a:r>
            <a:r>
              <a:rPr sz="2200" spc="100" dirty="0">
                <a:latin typeface="Tahoma"/>
                <a:cs typeface="Tahoma"/>
              </a:rPr>
              <a:t>fade-ins,</a:t>
            </a:r>
            <a:r>
              <a:rPr sz="2200" spc="105" dirty="0">
                <a:latin typeface="Tahoma"/>
                <a:cs typeface="Tahoma"/>
              </a:rPr>
              <a:t> </a:t>
            </a:r>
            <a:r>
              <a:rPr sz="2200" spc="145" dirty="0">
                <a:latin typeface="Tahoma"/>
                <a:cs typeface="Tahoma"/>
              </a:rPr>
              <a:t>hover</a:t>
            </a:r>
            <a:r>
              <a:rPr sz="2200" spc="150" dirty="0">
                <a:latin typeface="Tahoma"/>
                <a:cs typeface="Tahoma"/>
              </a:rPr>
              <a:t> </a:t>
            </a:r>
            <a:r>
              <a:rPr sz="2200" spc="85" dirty="0">
                <a:latin typeface="Tahoma"/>
                <a:cs typeface="Tahoma"/>
              </a:rPr>
              <a:t>effects,</a:t>
            </a:r>
            <a:r>
              <a:rPr sz="2200" spc="90" dirty="0">
                <a:latin typeface="Tahoma"/>
                <a:cs typeface="Tahoma"/>
              </a:rPr>
              <a:t> </a:t>
            </a:r>
            <a:r>
              <a:rPr sz="2200" spc="229" dirty="0">
                <a:latin typeface="Tahoma"/>
                <a:cs typeface="Tahoma"/>
              </a:rPr>
              <a:t>and </a:t>
            </a:r>
            <a:r>
              <a:rPr sz="2200" spc="235" dirty="0">
                <a:latin typeface="Tahoma"/>
                <a:cs typeface="Tahoma"/>
              </a:rPr>
              <a:t> </a:t>
            </a:r>
            <a:r>
              <a:rPr sz="2200" spc="170" dirty="0">
                <a:latin typeface="Tahoma"/>
                <a:cs typeface="Tahoma"/>
              </a:rPr>
              <a:t>sliding</a:t>
            </a:r>
            <a:r>
              <a:rPr sz="2200" spc="-120" dirty="0">
                <a:latin typeface="Tahoma"/>
                <a:cs typeface="Tahoma"/>
              </a:rPr>
              <a:t> </a:t>
            </a:r>
            <a:r>
              <a:rPr sz="2200" spc="160" dirty="0">
                <a:latin typeface="Tahoma"/>
                <a:cs typeface="Tahoma"/>
              </a:rPr>
              <a:t>menus.</a:t>
            </a:r>
            <a:endParaRPr sz="2200" dirty="0">
              <a:latin typeface="Tahoma"/>
              <a:cs typeface="Tahoma"/>
            </a:endParaRPr>
          </a:p>
        </p:txBody>
      </p:sp>
      <p:sp>
        <p:nvSpPr>
          <p:cNvPr id="23" name="object 23"/>
          <p:cNvSpPr txBox="1"/>
          <p:nvPr/>
        </p:nvSpPr>
        <p:spPr>
          <a:xfrm>
            <a:off x="12331579" y="8431356"/>
            <a:ext cx="3315970" cy="791307"/>
          </a:xfrm>
          <a:prstGeom prst="rect">
            <a:avLst/>
          </a:prstGeom>
        </p:spPr>
        <p:txBody>
          <a:bodyPr vert="horz" wrap="square" lIns="0" tIns="12065" rIns="0" bIns="0" rtlCol="0">
            <a:spAutoFit/>
          </a:bodyPr>
          <a:lstStyle/>
          <a:p>
            <a:pPr marL="79375" marR="5080" indent="-67310">
              <a:lnSpc>
                <a:spcPct val="116100"/>
              </a:lnSpc>
              <a:spcBef>
                <a:spcPts val="95"/>
              </a:spcBef>
              <a:tabLst>
                <a:tab pos="603885" algn="l"/>
                <a:tab pos="626110" algn="l"/>
                <a:tab pos="1097280" algn="l"/>
                <a:tab pos="1229995" algn="l"/>
                <a:tab pos="2665095" algn="l"/>
                <a:tab pos="2733040" algn="l"/>
              </a:tabLst>
            </a:pPr>
            <a:r>
              <a:rPr sz="2300" spc="300" dirty="0">
                <a:latin typeface="Tahoma"/>
                <a:cs typeface="Tahoma"/>
              </a:rPr>
              <a:t>b</a:t>
            </a:r>
            <a:r>
              <a:rPr sz="2300" spc="85" dirty="0">
                <a:latin typeface="Tahoma"/>
                <a:cs typeface="Tahoma"/>
              </a:rPr>
              <a:t>y</a:t>
            </a:r>
            <a:r>
              <a:rPr sz="2300" dirty="0">
                <a:latin typeface="Tahoma"/>
                <a:cs typeface="Tahoma"/>
              </a:rPr>
              <a:t>		</a:t>
            </a:r>
            <a:r>
              <a:rPr sz="2300" spc="145" dirty="0">
                <a:latin typeface="Tahoma"/>
                <a:cs typeface="Tahoma"/>
              </a:rPr>
              <a:t>a</a:t>
            </a:r>
            <a:r>
              <a:rPr sz="2300" spc="150" dirty="0">
                <a:latin typeface="Tahoma"/>
                <a:cs typeface="Tahoma"/>
              </a:rPr>
              <a:t>l</a:t>
            </a:r>
            <a:r>
              <a:rPr sz="2300" spc="155" dirty="0">
                <a:latin typeface="Tahoma"/>
                <a:cs typeface="Tahoma"/>
              </a:rPr>
              <a:t>l</a:t>
            </a:r>
            <a:r>
              <a:rPr sz="2300" dirty="0">
                <a:latin typeface="Tahoma"/>
                <a:cs typeface="Tahoma"/>
              </a:rPr>
              <a:t>		</a:t>
            </a:r>
            <a:r>
              <a:rPr sz="2300" spc="484" dirty="0">
                <a:latin typeface="Tahoma"/>
                <a:cs typeface="Tahoma"/>
              </a:rPr>
              <a:t>m</a:t>
            </a:r>
            <a:r>
              <a:rPr sz="2300" spc="195" dirty="0">
                <a:latin typeface="Tahoma"/>
                <a:cs typeface="Tahoma"/>
              </a:rPr>
              <a:t>o</a:t>
            </a:r>
            <a:r>
              <a:rPr sz="2300" spc="305" dirty="0">
                <a:latin typeface="Tahoma"/>
                <a:cs typeface="Tahoma"/>
              </a:rPr>
              <a:t>d</a:t>
            </a:r>
            <a:r>
              <a:rPr sz="2300" spc="150" dirty="0">
                <a:latin typeface="Tahoma"/>
                <a:cs typeface="Tahoma"/>
              </a:rPr>
              <a:t>e</a:t>
            </a:r>
            <a:r>
              <a:rPr sz="2300" spc="80" dirty="0">
                <a:latin typeface="Tahoma"/>
                <a:cs typeface="Tahoma"/>
              </a:rPr>
              <a:t>r</a:t>
            </a:r>
            <a:r>
              <a:rPr sz="2300" spc="254" dirty="0">
                <a:latin typeface="Tahoma"/>
                <a:cs typeface="Tahoma"/>
              </a:rPr>
              <a:t>n</a:t>
            </a:r>
            <a:r>
              <a:rPr sz="2300" dirty="0">
                <a:latin typeface="Tahoma"/>
                <a:cs typeface="Tahoma"/>
              </a:rPr>
              <a:t>	</a:t>
            </a:r>
            <a:r>
              <a:rPr sz="2300" spc="360" dirty="0">
                <a:latin typeface="Tahoma"/>
                <a:cs typeface="Tahoma"/>
              </a:rPr>
              <a:t>w</a:t>
            </a:r>
            <a:r>
              <a:rPr sz="2300" spc="150" dirty="0">
                <a:latin typeface="Tahoma"/>
                <a:cs typeface="Tahoma"/>
              </a:rPr>
              <a:t>e</a:t>
            </a:r>
            <a:r>
              <a:rPr sz="2300" spc="215" dirty="0">
                <a:latin typeface="Tahoma"/>
                <a:cs typeface="Tahoma"/>
              </a:rPr>
              <a:t>b  </a:t>
            </a:r>
            <a:r>
              <a:rPr sz="2300" spc="125" dirty="0">
                <a:latin typeface="Tahoma"/>
                <a:cs typeface="Tahoma"/>
              </a:rPr>
              <a:t>i</a:t>
            </a:r>
            <a:r>
              <a:rPr sz="2300" spc="175" dirty="0">
                <a:latin typeface="Tahoma"/>
                <a:cs typeface="Tahoma"/>
              </a:rPr>
              <a:t>t</a:t>
            </a:r>
            <a:r>
              <a:rPr sz="2300" dirty="0">
                <a:latin typeface="Tahoma"/>
                <a:cs typeface="Tahoma"/>
              </a:rPr>
              <a:t>	</a:t>
            </a:r>
            <a:r>
              <a:rPr sz="2300" spc="150" dirty="0">
                <a:latin typeface="Tahoma"/>
                <a:cs typeface="Tahoma"/>
              </a:rPr>
              <a:t>a</a:t>
            </a:r>
            <a:r>
              <a:rPr sz="2300" dirty="0">
                <a:latin typeface="Tahoma"/>
                <a:cs typeface="Tahoma"/>
              </a:rPr>
              <a:t>	</a:t>
            </a:r>
            <a:r>
              <a:rPr sz="2300" spc="225" dirty="0">
                <a:latin typeface="Tahoma"/>
                <a:cs typeface="Tahoma"/>
              </a:rPr>
              <a:t>u</a:t>
            </a:r>
            <a:r>
              <a:rPr sz="2300" spc="250" dirty="0">
                <a:latin typeface="Tahoma"/>
                <a:cs typeface="Tahoma"/>
              </a:rPr>
              <a:t>n</a:t>
            </a:r>
            <a:r>
              <a:rPr sz="2300" spc="125" dirty="0">
                <a:latin typeface="Tahoma"/>
                <a:cs typeface="Tahoma"/>
              </a:rPr>
              <a:t>i</a:t>
            </a:r>
            <a:r>
              <a:rPr sz="2300" spc="65" dirty="0">
                <a:latin typeface="Tahoma"/>
                <a:cs typeface="Tahoma"/>
              </a:rPr>
              <a:t>v</a:t>
            </a:r>
            <a:r>
              <a:rPr sz="2300" spc="150" dirty="0">
                <a:latin typeface="Tahoma"/>
                <a:cs typeface="Tahoma"/>
              </a:rPr>
              <a:t>e</a:t>
            </a:r>
            <a:r>
              <a:rPr sz="2300" spc="80" dirty="0">
                <a:latin typeface="Tahoma"/>
                <a:cs typeface="Tahoma"/>
              </a:rPr>
              <a:t>r</a:t>
            </a:r>
            <a:r>
              <a:rPr sz="2300" spc="60" dirty="0">
                <a:latin typeface="Tahoma"/>
                <a:cs typeface="Tahoma"/>
              </a:rPr>
              <a:t>s</a:t>
            </a:r>
            <a:r>
              <a:rPr sz="2300" spc="145" dirty="0">
                <a:latin typeface="Tahoma"/>
                <a:cs typeface="Tahoma"/>
              </a:rPr>
              <a:t>a</a:t>
            </a:r>
            <a:r>
              <a:rPr sz="2300" spc="155" dirty="0">
                <a:latin typeface="Tahoma"/>
                <a:cs typeface="Tahoma"/>
              </a:rPr>
              <a:t>l</a:t>
            </a:r>
            <a:r>
              <a:rPr sz="2300" dirty="0">
                <a:latin typeface="Tahoma"/>
                <a:cs typeface="Tahoma"/>
              </a:rPr>
              <a:t>		</a:t>
            </a:r>
            <a:r>
              <a:rPr sz="2300" spc="145" dirty="0">
                <a:latin typeface="Tahoma"/>
                <a:cs typeface="Tahoma"/>
              </a:rPr>
              <a:t>a</a:t>
            </a:r>
            <a:r>
              <a:rPr sz="2300" spc="250" dirty="0">
                <a:latin typeface="Tahoma"/>
                <a:cs typeface="Tahoma"/>
              </a:rPr>
              <a:t>n</a:t>
            </a:r>
            <a:r>
              <a:rPr sz="2300" spc="310" dirty="0">
                <a:latin typeface="Tahoma"/>
                <a:cs typeface="Tahoma"/>
              </a:rPr>
              <a:t>d</a:t>
            </a:r>
            <a:endParaRPr sz="2300">
              <a:latin typeface="Tahoma"/>
              <a:cs typeface="Tahoma"/>
            </a:endParaRPr>
          </a:p>
        </p:txBody>
      </p:sp>
      <p:sp>
        <p:nvSpPr>
          <p:cNvPr id="24" name="object 24"/>
          <p:cNvSpPr txBox="1"/>
          <p:nvPr/>
        </p:nvSpPr>
        <p:spPr>
          <a:xfrm>
            <a:off x="9238771" y="9298516"/>
            <a:ext cx="5352415" cy="379730"/>
          </a:xfrm>
          <a:prstGeom prst="rect">
            <a:avLst/>
          </a:prstGeom>
        </p:spPr>
        <p:txBody>
          <a:bodyPr vert="horz" wrap="square" lIns="0" tIns="15240" rIns="0" bIns="0" rtlCol="0">
            <a:spAutoFit/>
          </a:bodyPr>
          <a:lstStyle/>
          <a:p>
            <a:pPr marL="12700">
              <a:lnSpc>
                <a:spcPct val="100000"/>
              </a:lnSpc>
              <a:spcBef>
                <a:spcPts val="120"/>
              </a:spcBef>
            </a:pPr>
            <a:r>
              <a:rPr sz="2300" spc="140" dirty="0">
                <a:latin typeface="Tahoma"/>
                <a:cs typeface="Tahoma"/>
              </a:rPr>
              <a:t>essential</a:t>
            </a:r>
            <a:r>
              <a:rPr sz="2300" spc="-125" dirty="0">
                <a:latin typeface="Tahoma"/>
                <a:cs typeface="Tahoma"/>
              </a:rPr>
              <a:t> </a:t>
            </a:r>
            <a:r>
              <a:rPr sz="2300" spc="190" dirty="0">
                <a:latin typeface="Tahoma"/>
                <a:cs typeface="Tahoma"/>
              </a:rPr>
              <a:t>technology</a:t>
            </a:r>
            <a:r>
              <a:rPr sz="2300" spc="-120" dirty="0">
                <a:latin typeface="Tahoma"/>
                <a:cs typeface="Tahoma"/>
              </a:rPr>
              <a:t> </a:t>
            </a:r>
            <a:r>
              <a:rPr sz="2300" spc="110" dirty="0">
                <a:latin typeface="Tahoma"/>
                <a:cs typeface="Tahoma"/>
              </a:rPr>
              <a:t>for</a:t>
            </a:r>
            <a:r>
              <a:rPr sz="2300" spc="-120" dirty="0">
                <a:latin typeface="Tahoma"/>
                <a:cs typeface="Tahoma"/>
              </a:rPr>
              <a:t> </a:t>
            </a:r>
            <a:r>
              <a:rPr sz="2300" spc="270" dirty="0">
                <a:latin typeface="Tahoma"/>
                <a:cs typeface="Tahoma"/>
              </a:rPr>
              <a:t>web</a:t>
            </a:r>
            <a:r>
              <a:rPr sz="2300" spc="-120" dirty="0">
                <a:latin typeface="Tahoma"/>
                <a:cs typeface="Tahoma"/>
              </a:rPr>
              <a:t> </a:t>
            </a:r>
            <a:r>
              <a:rPr sz="2300" spc="130" dirty="0">
                <a:latin typeface="Tahoma"/>
                <a:cs typeface="Tahoma"/>
              </a:rPr>
              <a:t>design.</a:t>
            </a:r>
            <a:endParaRPr sz="230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alphaModFix amt="35000"/>
          </a:blip>
          <a:stretch>
            <a:fillRect/>
          </a:stretch>
        </p:blipFill>
        <p:spPr>
          <a:xfrm>
            <a:off x="-1981" y="762"/>
            <a:ext cx="7463129" cy="10288421"/>
          </a:xfrm>
          <a:prstGeom prst="rect">
            <a:avLst/>
          </a:prstGeom>
        </p:spPr>
      </p:pic>
      <p:pic>
        <p:nvPicPr>
          <p:cNvPr id="3" name="object 3"/>
          <p:cNvPicPr/>
          <p:nvPr/>
        </p:nvPicPr>
        <p:blipFill>
          <a:blip r:embed="rId3" cstate="print"/>
          <a:stretch>
            <a:fillRect/>
          </a:stretch>
        </p:blipFill>
        <p:spPr>
          <a:xfrm>
            <a:off x="12332634" y="8929709"/>
            <a:ext cx="5955084" cy="1360519"/>
          </a:xfrm>
          <a:prstGeom prst="rect">
            <a:avLst/>
          </a:prstGeom>
        </p:spPr>
      </p:pic>
      <p:pic>
        <p:nvPicPr>
          <p:cNvPr id="4" name="object 4"/>
          <p:cNvPicPr/>
          <p:nvPr/>
        </p:nvPicPr>
        <p:blipFill>
          <a:blip r:embed="rId4" cstate="print"/>
          <a:stretch>
            <a:fillRect/>
          </a:stretch>
        </p:blipFill>
        <p:spPr>
          <a:xfrm>
            <a:off x="8123511" y="0"/>
            <a:ext cx="9346783" cy="2070734"/>
          </a:xfrm>
          <a:prstGeom prst="rect">
            <a:avLst/>
          </a:prstGeom>
        </p:spPr>
      </p:pic>
      <p:sp>
        <p:nvSpPr>
          <p:cNvPr id="5" name="object 5"/>
          <p:cNvSpPr txBox="1">
            <a:spLocks noGrp="1"/>
          </p:cNvSpPr>
          <p:nvPr>
            <p:ph type="title"/>
          </p:nvPr>
        </p:nvSpPr>
        <p:spPr>
          <a:prstGeom prst="rect">
            <a:avLst/>
          </a:prstGeom>
        </p:spPr>
        <p:txBody>
          <a:bodyPr vert="horz" wrap="square" lIns="0" tIns="12700" rIns="0" bIns="0" rtlCol="0">
            <a:spAutoFit/>
          </a:bodyPr>
          <a:lstStyle/>
          <a:p>
            <a:pPr marL="270510">
              <a:lnSpc>
                <a:spcPct val="100000"/>
              </a:lnSpc>
              <a:spcBef>
                <a:spcPts val="100"/>
              </a:spcBef>
            </a:pPr>
            <a:r>
              <a:rPr spc="585" dirty="0"/>
              <a:t>JAVA</a:t>
            </a:r>
            <a:r>
              <a:rPr spc="-580" dirty="0"/>
              <a:t> </a:t>
            </a:r>
            <a:r>
              <a:rPr spc="-170" dirty="0"/>
              <a:t>SCRIPT</a:t>
            </a:r>
          </a:p>
          <a:p>
            <a:pPr marL="12700" marR="5080" algn="just">
              <a:lnSpc>
                <a:spcPct val="117500"/>
              </a:lnSpc>
              <a:spcBef>
                <a:spcPts val="2065"/>
              </a:spcBef>
            </a:pPr>
            <a:r>
              <a:rPr sz="2500" b="0" spc="185" dirty="0">
                <a:solidFill>
                  <a:schemeClr val="tx1"/>
                </a:solidFill>
                <a:latin typeface="Tahoma"/>
                <a:cs typeface="Tahoma"/>
              </a:rPr>
              <a:t>JavaScript</a:t>
            </a:r>
            <a:r>
              <a:rPr sz="2500" b="0" spc="75" dirty="0">
                <a:solidFill>
                  <a:schemeClr val="tx1"/>
                </a:solidFill>
                <a:latin typeface="Tahoma"/>
                <a:cs typeface="Tahoma"/>
              </a:rPr>
              <a:t> </a:t>
            </a:r>
            <a:r>
              <a:rPr sz="2500" b="0" spc="110" dirty="0">
                <a:solidFill>
                  <a:schemeClr val="tx1"/>
                </a:solidFill>
                <a:latin typeface="Tahoma"/>
                <a:cs typeface="Tahoma"/>
              </a:rPr>
              <a:t>is</a:t>
            </a:r>
            <a:r>
              <a:rPr sz="2500" b="0" spc="75" dirty="0">
                <a:solidFill>
                  <a:schemeClr val="tx1"/>
                </a:solidFill>
                <a:latin typeface="Tahoma"/>
                <a:cs typeface="Tahoma"/>
              </a:rPr>
              <a:t> </a:t>
            </a:r>
            <a:r>
              <a:rPr sz="2500" b="0" spc="170" dirty="0">
                <a:solidFill>
                  <a:schemeClr val="tx1"/>
                </a:solidFill>
                <a:latin typeface="Tahoma"/>
                <a:cs typeface="Tahoma"/>
              </a:rPr>
              <a:t>a</a:t>
            </a:r>
            <a:r>
              <a:rPr sz="2500" b="0" spc="80" dirty="0">
                <a:solidFill>
                  <a:schemeClr val="tx1"/>
                </a:solidFill>
                <a:latin typeface="Tahoma"/>
                <a:cs typeface="Tahoma"/>
              </a:rPr>
              <a:t> </a:t>
            </a:r>
            <a:r>
              <a:rPr sz="2500" b="0" spc="195" dirty="0">
                <a:solidFill>
                  <a:schemeClr val="tx1"/>
                </a:solidFill>
                <a:latin typeface="Tahoma"/>
                <a:cs typeface="Tahoma"/>
              </a:rPr>
              <a:t>crucial</a:t>
            </a:r>
            <a:r>
              <a:rPr sz="2500" b="0" spc="75" dirty="0">
                <a:solidFill>
                  <a:schemeClr val="tx1"/>
                </a:solidFill>
                <a:latin typeface="Tahoma"/>
                <a:cs typeface="Tahoma"/>
              </a:rPr>
              <a:t> </a:t>
            </a:r>
            <a:r>
              <a:rPr sz="2500" b="0" spc="260" dirty="0">
                <a:solidFill>
                  <a:schemeClr val="tx1"/>
                </a:solidFill>
                <a:latin typeface="Tahoma"/>
                <a:cs typeface="Tahoma"/>
              </a:rPr>
              <a:t>programming</a:t>
            </a:r>
            <a:r>
              <a:rPr sz="2500" b="0" spc="75" dirty="0">
                <a:solidFill>
                  <a:schemeClr val="tx1"/>
                </a:solidFill>
                <a:latin typeface="Tahoma"/>
                <a:cs typeface="Tahoma"/>
              </a:rPr>
              <a:t> </a:t>
            </a:r>
            <a:r>
              <a:rPr sz="2500" b="0" spc="210" dirty="0">
                <a:solidFill>
                  <a:schemeClr val="tx1"/>
                </a:solidFill>
                <a:latin typeface="Tahoma"/>
                <a:cs typeface="Tahoma"/>
              </a:rPr>
              <a:t>language</a:t>
            </a:r>
            <a:r>
              <a:rPr sz="2500" b="0" spc="80" dirty="0">
                <a:solidFill>
                  <a:schemeClr val="tx1"/>
                </a:solidFill>
                <a:latin typeface="Tahoma"/>
                <a:cs typeface="Tahoma"/>
              </a:rPr>
              <a:t> </a:t>
            </a:r>
            <a:r>
              <a:rPr sz="2500" b="0" spc="215" dirty="0">
                <a:solidFill>
                  <a:schemeClr val="tx1"/>
                </a:solidFill>
                <a:latin typeface="Tahoma"/>
                <a:cs typeface="Tahoma"/>
              </a:rPr>
              <a:t>in</a:t>
            </a:r>
            <a:r>
              <a:rPr sz="2500" b="0" spc="75" dirty="0">
                <a:solidFill>
                  <a:schemeClr val="tx1"/>
                </a:solidFill>
                <a:latin typeface="Tahoma"/>
                <a:cs typeface="Tahoma"/>
              </a:rPr>
              <a:t> </a:t>
            </a:r>
            <a:r>
              <a:rPr sz="2500" b="0" spc="305" dirty="0">
                <a:solidFill>
                  <a:schemeClr val="tx1"/>
                </a:solidFill>
                <a:latin typeface="Tahoma"/>
                <a:cs typeface="Tahoma"/>
              </a:rPr>
              <a:t>web</a:t>
            </a:r>
            <a:r>
              <a:rPr sz="2500" b="0" spc="75" dirty="0">
                <a:solidFill>
                  <a:schemeClr val="tx1"/>
                </a:solidFill>
                <a:latin typeface="Tahoma"/>
                <a:cs typeface="Tahoma"/>
              </a:rPr>
              <a:t> </a:t>
            </a:r>
            <a:r>
              <a:rPr sz="2500" b="0" spc="204" dirty="0">
                <a:solidFill>
                  <a:schemeClr val="tx1"/>
                </a:solidFill>
                <a:latin typeface="Tahoma"/>
                <a:cs typeface="Tahoma"/>
              </a:rPr>
              <a:t>development.</a:t>
            </a:r>
            <a:r>
              <a:rPr sz="2500" b="0" spc="80" dirty="0">
                <a:solidFill>
                  <a:schemeClr val="tx1"/>
                </a:solidFill>
                <a:latin typeface="Tahoma"/>
                <a:cs typeface="Tahoma"/>
              </a:rPr>
              <a:t> </a:t>
            </a:r>
            <a:r>
              <a:rPr sz="2500" b="0" spc="10" dirty="0">
                <a:solidFill>
                  <a:schemeClr val="tx1"/>
                </a:solidFill>
                <a:latin typeface="Tahoma"/>
                <a:cs typeface="Tahoma"/>
              </a:rPr>
              <a:t>It</a:t>
            </a:r>
            <a:r>
              <a:rPr sz="2500" b="0" spc="75" dirty="0">
                <a:solidFill>
                  <a:schemeClr val="tx1"/>
                </a:solidFill>
                <a:latin typeface="Tahoma"/>
                <a:cs typeface="Tahoma"/>
              </a:rPr>
              <a:t> </a:t>
            </a:r>
            <a:r>
              <a:rPr sz="2500" b="0" spc="195" dirty="0">
                <a:solidFill>
                  <a:schemeClr val="tx1"/>
                </a:solidFill>
                <a:latin typeface="Tahoma"/>
                <a:cs typeface="Tahoma"/>
              </a:rPr>
              <a:t>enables</a:t>
            </a:r>
            <a:r>
              <a:rPr sz="2500" b="0" spc="80" dirty="0">
                <a:solidFill>
                  <a:schemeClr val="tx1"/>
                </a:solidFill>
                <a:latin typeface="Tahoma"/>
                <a:cs typeface="Tahoma"/>
              </a:rPr>
              <a:t> </a:t>
            </a:r>
            <a:r>
              <a:rPr sz="2500" b="0" spc="260" dirty="0">
                <a:solidFill>
                  <a:schemeClr val="tx1"/>
                </a:solidFill>
                <a:latin typeface="Tahoma"/>
                <a:cs typeface="Tahoma"/>
              </a:rPr>
              <a:t>dynamic</a:t>
            </a:r>
            <a:r>
              <a:rPr sz="2500" b="0" spc="75" dirty="0">
                <a:solidFill>
                  <a:schemeClr val="tx1"/>
                </a:solidFill>
                <a:latin typeface="Tahoma"/>
                <a:cs typeface="Tahoma"/>
              </a:rPr>
              <a:t> </a:t>
            </a:r>
            <a:r>
              <a:rPr sz="2500" b="0" spc="265" dirty="0">
                <a:solidFill>
                  <a:schemeClr val="tx1"/>
                </a:solidFill>
                <a:latin typeface="Tahoma"/>
                <a:cs typeface="Tahoma"/>
              </a:rPr>
              <a:t>and</a:t>
            </a:r>
            <a:r>
              <a:rPr sz="2500" b="0" spc="75" dirty="0">
                <a:solidFill>
                  <a:schemeClr val="tx1"/>
                </a:solidFill>
                <a:latin typeface="Tahoma"/>
                <a:cs typeface="Tahoma"/>
              </a:rPr>
              <a:t> </a:t>
            </a:r>
            <a:r>
              <a:rPr sz="2500" b="0" spc="170" dirty="0">
                <a:solidFill>
                  <a:schemeClr val="tx1"/>
                </a:solidFill>
                <a:latin typeface="Tahoma"/>
                <a:cs typeface="Tahoma"/>
              </a:rPr>
              <a:t>interactive </a:t>
            </a:r>
            <a:r>
              <a:rPr sz="2500" b="0" spc="-770" dirty="0">
                <a:solidFill>
                  <a:schemeClr val="tx1"/>
                </a:solidFill>
                <a:latin typeface="Tahoma"/>
                <a:cs typeface="Tahoma"/>
              </a:rPr>
              <a:t> </a:t>
            </a:r>
            <a:r>
              <a:rPr sz="2500" b="0" spc="145" dirty="0">
                <a:solidFill>
                  <a:schemeClr val="tx1"/>
                </a:solidFill>
                <a:latin typeface="Tahoma"/>
                <a:cs typeface="Tahoma"/>
              </a:rPr>
              <a:t>features </a:t>
            </a:r>
            <a:r>
              <a:rPr sz="2500" b="0" spc="250" dirty="0">
                <a:solidFill>
                  <a:schemeClr val="tx1"/>
                </a:solidFill>
                <a:latin typeface="Tahoma"/>
                <a:cs typeface="Tahoma"/>
              </a:rPr>
              <a:t>on </a:t>
            </a:r>
            <a:r>
              <a:rPr sz="2500" b="0" spc="150" dirty="0">
                <a:solidFill>
                  <a:schemeClr val="tx1"/>
                </a:solidFill>
                <a:latin typeface="Tahoma"/>
                <a:cs typeface="Tahoma"/>
              </a:rPr>
              <a:t>websites. </a:t>
            </a:r>
            <a:r>
              <a:rPr sz="2500" b="0" spc="175" dirty="0">
                <a:solidFill>
                  <a:schemeClr val="tx1"/>
                </a:solidFill>
                <a:latin typeface="Tahoma"/>
                <a:cs typeface="Tahoma"/>
              </a:rPr>
              <a:t>Developers </a:t>
            </a:r>
            <a:r>
              <a:rPr sz="2500" b="0" spc="165" dirty="0">
                <a:solidFill>
                  <a:schemeClr val="tx1"/>
                </a:solidFill>
                <a:latin typeface="Tahoma"/>
                <a:cs typeface="Tahoma"/>
              </a:rPr>
              <a:t>use </a:t>
            </a:r>
            <a:r>
              <a:rPr sz="2500" b="0" spc="185" dirty="0">
                <a:solidFill>
                  <a:schemeClr val="tx1"/>
                </a:solidFill>
                <a:latin typeface="Tahoma"/>
                <a:cs typeface="Tahoma"/>
              </a:rPr>
              <a:t>JavaScript </a:t>
            </a:r>
            <a:r>
              <a:rPr sz="2500" b="0" spc="204" dirty="0">
                <a:solidFill>
                  <a:schemeClr val="tx1"/>
                </a:solidFill>
                <a:latin typeface="Tahoma"/>
                <a:cs typeface="Tahoma"/>
              </a:rPr>
              <a:t>to </a:t>
            </a:r>
            <a:r>
              <a:rPr sz="2500" b="0" spc="240" dirty="0">
                <a:solidFill>
                  <a:schemeClr val="tx1"/>
                </a:solidFill>
                <a:latin typeface="Tahoma"/>
                <a:cs typeface="Tahoma"/>
              </a:rPr>
              <a:t>manipulate </a:t>
            </a:r>
            <a:r>
              <a:rPr sz="2500" b="0" spc="305" dirty="0">
                <a:solidFill>
                  <a:schemeClr val="tx1"/>
                </a:solidFill>
                <a:latin typeface="Tahoma"/>
                <a:cs typeface="Tahoma"/>
              </a:rPr>
              <a:t>web </a:t>
            </a:r>
            <a:r>
              <a:rPr sz="2500" b="0" spc="225" dirty="0">
                <a:solidFill>
                  <a:schemeClr val="tx1"/>
                </a:solidFill>
                <a:latin typeface="Tahoma"/>
                <a:cs typeface="Tahoma"/>
              </a:rPr>
              <a:t>page </a:t>
            </a:r>
            <a:r>
              <a:rPr sz="2500" b="0" spc="170" dirty="0">
                <a:solidFill>
                  <a:schemeClr val="tx1"/>
                </a:solidFill>
                <a:latin typeface="Tahoma"/>
                <a:cs typeface="Tahoma"/>
              </a:rPr>
              <a:t>content, </a:t>
            </a:r>
            <a:r>
              <a:rPr sz="2500" b="0" spc="215" dirty="0">
                <a:solidFill>
                  <a:schemeClr val="tx1"/>
                </a:solidFill>
                <a:latin typeface="Tahoma"/>
                <a:cs typeface="Tahoma"/>
              </a:rPr>
              <a:t>respond </a:t>
            </a:r>
            <a:r>
              <a:rPr sz="2500" b="0" spc="204" dirty="0">
                <a:solidFill>
                  <a:schemeClr val="tx1"/>
                </a:solidFill>
                <a:latin typeface="Tahoma"/>
                <a:cs typeface="Tahoma"/>
              </a:rPr>
              <a:t>to </a:t>
            </a:r>
            <a:r>
              <a:rPr sz="2500" b="0" spc="145" dirty="0">
                <a:solidFill>
                  <a:schemeClr val="tx1"/>
                </a:solidFill>
                <a:latin typeface="Tahoma"/>
                <a:cs typeface="Tahoma"/>
              </a:rPr>
              <a:t>user </a:t>
            </a:r>
            <a:r>
              <a:rPr sz="2500" b="0" spc="150" dirty="0">
                <a:solidFill>
                  <a:schemeClr val="tx1"/>
                </a:solidFill>
                <a:latin typeface="Tahoma"/>
                <a:cs typeface="Tahoma"/>
              </a:rPr>
              <a:t> </a:t>
            </a:r>
            <a:r>
              <a:rPr sz="2500" b="0" spc="155" dirty="0">
                <a:solidFill>
                  <a:schemeClr val="tx1"/>
                </a:solidFill>
                <a:latin typeface="Tahoma"/>
                <a:cs typeface="Tahoma"/>
              </a:rPr>
              <a:t>interactions,</a:t>
            </a:r>
            <a:r>
              <a:rPr sz="2500" b="0" spc="-135" dirty="0">
                <a:solidFill>
                  <a:schemeClr val="tx1"/>
                </a:solidFill>
                <a:latin typeface="Tahoma"/>
                <a:cs typeface="Tahoma"/>
              </a:rPr>
              <a:t> </a:t>
            </a:r>
            <a:r>
              <a:rPr sz="2500" b="0" spc="265" dirty="0">
                <a:solidFill>
                  <a:schemeClr val="tx1"/>
                </a:solidFill>
                <a:latin typeface="Tahoma"/>
                <a:cs typeface="Tahoma"/>
              </a:rPr>
              <a:t>and</a:t>
            </a:r>
            <a:r>
              <a:rPr sz="2500" b="0" spc="-130" dirty="0">
                <a:solidFill>
                  <a:schemeClr val="tx1"/>
                </a:solidFill>
                <a:latin typeface="Tahoma"/>
                <a:cs typeface="Tahoma"/>
              </a:rPr>
              <a:t> </a:t>
            </a:r>
            <a:r>
              <a:rPr sz="2500" b="0" spc="275" dirty="0">
                <a:solidFill>
                  <a:schemeClr val="tx1"/>
                </a:solidFill>
                <a:latin typeface="Tahoma"/>
                <a:cs typeface="Tahoma"/>
              </a:rPr>
              <a:t>communicate</a:t>
            </a:r>
            <a:r>
              <a:rPr sz="2500" b="0" spc="-130" dirty="0">
                <a:solidFill>
                  <a:schemeClr val="tx1"/>
                </a:solidFill>
                <a:latin typeface="Tahoma"/>
                <a:cs typeface="Tahoma"/>
              </a:rPr>
              <a:t> </a:t>
            </a:r>
            <a:r>
              <a:rPr sz="2500" b="0" spc="260" dirty="0">
                <a:solidFill>
                  <a:schemeClr val="tx1"/>
                </a:solidFill>
                <a:latin typeface="Tahoma"/>
                <a:cs typeface="Tahoma"/>
              </a:rPr>
              <a:t>with</a:t>
            </a:r>
            <a:r>
              <a:rPr sz="2500" b="0" spc="-130" dirty="0">
                <a:solidFill>
                  <a:schemeClr val="tx1"/>
                </a:solidFill>
                <a:latin typeface="Tahoma"/>
                <a:cs typeface="Tahoma"/>
              </a:rPr>
              <a:t> </a:t>
            </a:r>
            <a:r>
              <a:rPr sz="2500" b="0" spc="305" dirty="0">
                <a:solidFill>
                  <a:schemeClr val="tx1"/>
                </a:solidFill>
                <a:latin typeface="Tahoma"/>
                <a:cs typeface="Tahoma"/>
              </a:rPr>
              <a:t>web</a:t>
            </a:r>
            <a:r>
              <a:rPr sz="2500" b="0" spc="-130" dirty="0">
                <a:solidFill>
                  <a:schemeClr val="tx1"/>
                </a:solidFill>
                <a:latin typeface="Tahoma"/>
                <a:cs typeface="Tahoma"/>
              </a:rPr>
              <a:t> </a:t>
            </a:r>
            <a:r>
              <a:rPr sz="2500" b="0" spc="65" dirty="0">
                <a:solidFill>
                  <a:schemeClr val="tx1"/>
                </a:solidFill>
                <a:latin typeface="Tahoma"/>
                <a:cs typeface="Tahoma"/>
              </a:rPr>
              <a:t>servers.</a:t>
            </a:r>
            <a:endParaRPr sz="2500" dirty="0">
              <a:solidFill>
                <a:schemeClr val="tx1"/>
              </a:solidFill>
              <a:latin typeface="Tahoma"/>
              <a:cs typeface="Tahoma"/>
            </a:endParaRPr>
          </a:p>
        </p:txBody>
      </p:sp>
      <p:sp>
        <p:nvSpPr>
          <p:cNvPr id="6" name="object 6"/>
          <p:cNvSpPr txBox="1"/>
          <p:nvPr/>
        </p:nvSpPr>
        <p:spPr>
          <a:xfrm>
            <a:off x="758167" y="4441816"/>
            <a:ext cx="16771619" cy="5397500"/>
          </a:xfrm>
          <a:prstGeom prst="rect">
            <a:avLst/>
          </a:prstGeom>
        </p:spPr>
        <p:txBody>
          <a:bodyPr vert="horz" wrap="square" lIns="0" tIns="11430" rIns="0" bIns="0" rtlCol="0">
            <a:spAutoFit/>
          </a:bodyPr>
          <a:lstStyle/>
          <a:p>
            <a:pPr marL="12700" marR="5080" algn="just">
              <a:lnSpc>
                <a:spcPct val="117500"/>
              </a:lnSpc>
              <a:spcBef>
                <a:spcPts val="90"/>
              </a:spcBef>
            </a:pPr>
            <a:r>
              <a:rPr sz="2500" spc="185" dirty="0">
                <a:latin typeface="Tahoma"/>
                <a:cs typeface="Tahoma"/>
              </a:rPr>
              <a:t>JavaScript</a:t>
            </a:r>
            <a:r>
              <a:rPr sz="2500" spc="-70" dirty="0">
                <a:latin typeface="Tahoma"/>
                <a:cs typeface="Tahoma"/>
              </a:rPr>
              <a:t> </a:t>
            </a:r>
            <a:r>
              <a:rPr sz="2500" spc="175" dirty="0">
                <a:latin typeface="Tahoma"/>
                <a:cs typeface="Tahoma"/>
              </a:rPr>
              <a:t>runs</a:t>
            </a:r>
            <a:r>
              <a:rPr sz="2500" spc="-65" dirty="0">
                <a:latin typeface="Tahoma"/>
                <a:cs typeface="Tahoma"/>
              </a:rPr>
              <a:t> </a:t>
            </a:r>
            <a:r>
              <a:rPr sz="2500" spc="215" dirty="0">
                <a:latin typeface="Tahoma"/>
                <a:cs typeface="Tahoma"/>
              </a:rPr>
              <a:t>in</a:t>
            </a:r>
            <a:r>
              <a:rPr sz="2500" spc="-65" dirty="0">
                <a:latin typeface="Tahoma"/>
                <a:cs typeface="Tahoma"/>
              </a:rPr>
              <a:t> </a:t>
            </a:r>
            <a:r>
              <a:rPr sz="2500" spc="305" dirty="0">
                <a:latin typeface="Tahoma"/>
                <a:cs typeface="Tahoma"/>
              </a:rPr>
              <a:t>web</a:t>
            </a:r>
            <a:r>
              <a:rPr sz="2500" spc="-65" dirty="0">
                <a:latin typeface="Tahoma"/>
                <a:cs typeface="Tahoma"/>
              </a:rPr>
              <a:t> </a:t>
            </a:r>
            <a:r>
              <a:rPr sz="2500" spc="135" dirty="0">
                <a:latin typeface="Tahoma"/>
                <a:cs typeface="Tahoma"/>
              </a:rPr>
              <a:t>browsers,</a:t>
            </a:r>
            <a:r>
              <a:rPr sz="2500" spc="-70" dirty="0">
                <a:latin typeface="Tahoma"/>
                <a:cs typeface="Tahoma"/>
              </a:rPr>
              <a:t> </a:t>
            </a:r>
            <a:r>
              <a:rPr sz="2500" spc="225" dirty="0">
                <a:latin typeface="Tahoma"/>
                <a:cs typeface="Tahoma"/>
              </a:rPr>
              <a:t>allowing</a:t>
            </a:r>
            <a:r>
              <a:rPr sz="2500" spc="-65" dirty="0">
                <a:latin typeface="Tahoma"/>
                <a:cs typeface="Tahoma"/>
              </a:rPr>
              <a:t> </a:t>
            </a:r>
            <a:r>
              <a:rPr sz="2500" spc="165" dirty="0">
                <a:latin typeface="Tahoma"/>
                <a:cs typeface="Tahoma"/>
              </a:rPr>
              <a:t>it</a:t>
            </a:r>
            <a:r>
              <a:rPr sz="2500" spc="-65" dirty="0">
                <a:latin typeface="Tahoma"/>
                <a:cs typeface="Tahoma"/>
              </a:rPr>
              <a:t> </a:t>
            </a:r>
            <a:r>
              <a:rPr sz="2500" spc="204" dirty="0">
                <a:latin typeface="Tahoma"/>
                <a:cs typeface="Tahoma"/>
              </a:rPr>
              <a:t>to</a:t>
            </a:r>
            <a:r>
              <a:rPr sz="2500" spc="-65" dirty="0">
                <a:latin typeface="Tahoma"/>
                <a:cs typeface="Tahoma"/>
              </a:rPr>
              <a:t> </a:t>
            </a:r>
            <a:r>
              <a:rPr sz="2500" spc="155" dirty="0">
                <a:latin typeface="Tahoma"/>
                <a:cs typeface="Tahoma"/>
              </a:rPr>
              <a:t>alter</a:t>
            </a:r>
            <a:r>
              <a:rPr sz="2500" spc="-65" dirty="0">
                <a:latin typeface="Tahoma"/>
                <a:cs typeface="Tahoma"/>
              </a:rPr>
              <a:t> </a:t>
            </a:r>
            <a:r>
              <a:rPr sz="2500" spc="210" dirty="0">
                <a:latin typeface="Tahoma"/>
                <a:cs typeface="Tahoma"/>
              </a:rPr>
              <a:t>HTML</a:t>
            </a:r>
            <a:r>
              <a:rPr sz="2500" spc="-70" dirty="0">
                <a:latin typeface="Tahoma"/>
                <a:cs typeface="Tahoma"/>
              </a:rPr>
              <a:t> </a:t>
            </a:r>
            <a:r>
              <a:rPr sz="2500" spc="265" dirty="0">
                <a:latin typeface="Tahoma"/>
                <a:cs typeface="Tahoma"/>
              </a:rPr>
              <a:t>and</a:t>
            </a:r>
            <a:r>
              <a:rPr sz="2500" spc="-65" dirty="0">
                <a:latin typeface="Tahoma"/>
                <a:cs typeface="Tahoma"/>
              </a:rPr>
              <a:t> </a:t>
            </a:r>
            <a:r>
              <a:rPr sz="2500" spc="204" dirty="0">
                <a:latin typeface="Tahoma"/>
                <a:cs typeface="Tahoma"/>
              </a:rPr>
              <a:t>CSS</a:t>
            </a:r>
            <a:r>
              <a:rPr sz="2500" spc="-65" dirty="0">
                <a:latin typeface="Tahoma"/>
                <a:cs typeface="Tahoma"/>
              </a:rPr>
              <a:t> </a:t>
            </a:r>
            <a:r>
              <a:rPr sz="2500" spc="215" dirty="0">
                <a:latin typeface="Tahoma"/>
                <a:cs typeface="Tahoma"/>
              </a:rPr>
              <a:t>in</a:t>
            </a:r>
            <a:r>
              <a:rPr sz="2500" spc="-65" dirty="0">
                <a:latin typeface="Tahoma"/>
                <a:cs typeface="Tahoma"/>
              </a:rPr>
              <a:t> </a:t>
            </a:r>
            <a:r>
              <a:rPr sz="2500" spc="145" dirty="0">
                <a:latin typeface="Tahoma"/>
                <a:cs typeface="Tahoma"/>
              </a:rPr>
              <a:t>real-time.</a:t>
            </a:r>
            <a:r>
              <a:rPr sz="2500" spc="-65" dirty="0">
                <a:latin typeface="Tahoma"/>
                <a:cs typeface="Tahoma"/>
              </a:rPr>
              <a:t> </a:t>
            </a:r>
            <a:r>
              <a:rPr sz="2500" spc="130" dirty="0">
                <a:latin typeface="Tahoma"/>
                <a:cs typeface="Tahoma"/>
              </a:rPr>
              <a:t>This</a:t>
            </a:r>
            <a:r>
              <a:rPr sz="2500" spc="-70" dirty="0">
                <a:latin typeface="Tahoma"/>
                <a:cs typeface="Tahoma"/>
              </a:rPr>
              <a:t> </a:t>
            </a:r>
            <a:r>
              <a:rPr sz="2500" spc="240" dirty="0">
                <a:latin typeface="Tahoma"/>
                <a:cs typeface="Tahoma"/>
              </a:rPr>
              <a:t>makes</a:t>
            </a:r>
            <a:r>
              <a:rPr sz="2500" spc="-65" dirty="0">
                <a:latin typeface="Tahoma"/>
                <a:cs typeface="Tahoma"/>
              </a:rPr>
              <a:t> </a:t>
            </a:r>
            <a:r>
              <a:rPr sz="2500" spc="165" dirty="0">
                <a:latin typeface="Tahoma"/>
                <a:cs typeface="Tahoma"/>
              </a:rPr>
              <a:t>it</a:t>
            </a:r>
            <a:r>
              <a:rPr sz="2500" spc="-65" dirty="0">
                <a:latin typeface="Tahoma"/>
                <a:cs typeface="Tahoma"/>
              </a:rPr>
              <a:t> </a:t>
            </a:r>
            <a:r>
              <a:rPr sz="2500" spc="190" dirty="0">
                <a:latin typeface="Tahoma"/>
                <a:cs typeface="Tahoma"/>
              </a:rPr>
              <a:t>possible</a:t>
            </a:r>
            <a:r>
              <a:rPr sz="2500" spc="-65" dirty="0">
                <a:latin typeface="Tahoma"/>
                <a:cs typeface="Tahoma"/>
              </a:rPr>
              <a:t> </a:t>
            </a:r>
            <a:r>
              <a:rPr sz="2500" spc="204" dirty="0">
                <a:latin typeface="Tahoma"/>
                <a:cs typeface="Tahoma"/>
              </a:rPr>
              <a:t>to </a:t>
            </a:r>
            <a:r>
              <a:rPr sz="2500" spc="-770" dirty="0">
                <a:latin typeface="Tahoma"/>
                <a:cs typeface="Tahoma"/>
              </a:rPr>
              <a:t> </a:t>
            </a:r>
            <a:r>
              <a:rPr sz="2500" spc="175" dirty="0">
                <a:latin typeface="Tahoma"/>
                <a:cs typeface="Tahoma"/>
              </a:rPr>
              <a:t>create </a:t>
            </a:r>
            <a:r>
              <a:rPr sz="2500" spc="160" dirty="0">
                <a:latin typeface="Tahoma"/>
                <a:cs typeface="Tahoma"/>
              </a:rPr>
              <a:t>responsive </a:t>
            </a:r>
            <a:r>
              <a:rPr sz="2500" spc="145" dirty="0">
                <a:latin typeface="Tahoma"/>
                <a:cs typeface="Tahoma"/>
              </a:rPr>
              <a:t>user </a:t>
            </a:r>
            <a:r>
              <a:rPr sz="2500" spc="125" dirty="0">
                <a:latin typeface="Tahoma"/>
                <a:cs typeface="Tahoma"/>
              </a:rPr>
              <a:t>interfaces, </a:t>
            </a:r>
            <a:r>
              <a:rPr sz="2500" spc="180" dirty="0">
                <a:latin typeface="Tahoma"/>
                <a:cs typeface="Tahoma"/>
              </a:rPr>
              <a:t>validate </a:t>
            </a:r>
            <a:r>
              <a:rPr sz="2500" spc="130" dirty="0">
                <a:latin typeface="Tahoma"/>
                <a:cs typeface="Tahoma"/>
              </a:rPr>
              <a:t>forms, </a:t>
            </a:r>
            <a:r>
              <a:rPr sz="2500" spc="265" dirty="0">
                <a:latin typeface="Tahoma"/>
                <a:cs typeface="Tahoma"/>
              </a:rPr>
              <a:t>and </a:t>
            </a:r>
            <a:r>
              <a:rPr sz="2500" spc="195" dirty="0">
                <a:latin typeface="Tahoma"/>
                <a:cs typeface="Tahoma"/>
              </a:rPr>
              <a:t>provide </a:t>
            </a:r>
            <a:r>
              <a:rPr sz="2500" spc="254" dirty="0">
                <a:latin typeface="Tahoma"/>
                <a:cs typeface="Tahoma"/>
              </a:rPr>
              <a:t>smooth </a:t>
            </a:r>
            <a:r>
              <a:rPr sz="2500" spc="220" dirty="0">
                <a:latin typeface="Tahoma"/>
                <a:cs typeface="Tahoma"/>
              </a:rPr>
              <a:t>animations </a:t>
            </a:r>
            <a:r>
              <a:rPr sz="2500" spc="265" dirty="0">
                <a:latin typeface="Tahoma"/>
                <a:cs typeface="Tahoma"/>
              </a:rPr>
              <a:t>and </a:t>
            </a:r>
            <a:r>
              <a:rPr sz="2500" spc="135" dirty="0">
                <a:latin typeface="Tahoma"/>
                <a:cs typeface="Tahoma"/>
              </a:rPr>
              <a:t>transitions. </a:t>
            </a:r>
            <a:r>
              <a:rPr sz="2500" spc="140" dirty="0">
                <a:latin typeface="Tahoma"/>
                <a:cs typeface="Tahoma"/>
              </a:rPr>
              <a:t> </a:t>
            </a:r>
            <a:r>
              <a:rPr sz="2500" spc="185" dirty="0">
                <a:latin typeface="Tahoma"/>
                <a:cs typeface="Tahoma"/>
              </a:rPr>
              <a:t>Additionally,</a:t>
            </a:r>
            <a:r>
              <a:rPr sz="2500" spc="80" dirty="0">
                <a:latin typeface="Tahoma"/>
                <a:cs typeface="Tahoma"/>
              </a:rPr>
              <a:t> </a:t>
            </a:r>
            <a:r>
              <a:rPr sz="2500" spc="185" dirty="0">
                <a:latin typeface="Tahoma"/>
                <a:cs typeface="Tahoma"/>
              </a:rPr>
              <a:t>JavaScript</a:t>
            </a:r>
            <a:r>
              <a:rPr sz="2500" spc="85" dirty="0">
                <a:latin typeface="Tahoma"/>
                <a:cs typeface="Tahoma"/>
              </a:rPr>
              <a:t> </a:t>
            </a:r>
            <a:r>
              <a:rPr sz="2500" spc="195" dirty="0">
                <a:latin typeface="Tahoma"/>
                <a:cs typeface="Tahoma"/>
              </a:rPr>
              <a:t>supports</a:t>
            </a:r>
            <a:r>
              <a:rPr sz="2500" spc="80" dirty="0">
                <a:latin typeface="Tahoma"/>
                <a:cs typeface="Tahoma"/>
              </a:rPr>
              <a:t> </a:t>
            </a:r>
            <a:r>
              <a:rPr sz="2500" spc="195" dirty="0">
                <a:latin typeface="Tahoma"/>
                <a:cs typeface="Tahoma"/>
              </a:rPr>
              <a:t>asynchronous</a:t>
            </a:r>
            <a:r>
              <a:rPr sz="2500" spc="85" dirty="0">
                <a:latin typeface="Tahoma"/>
                <a:cs typeface="Tahoma"/>
              </a:rPr>
              <a:t> </a:t>
            </a:r>
            <a:r>
              <a:rPr sz="2500" spc="220" dirty="0">
                <a:latin typeface="Tahoma"/>
                <a:cs typeface="Tahoma"/>
              </a:rPr>
              <a:t>programming,</a:t>
            </a:r>
            <a:r>
              <a:rPr sz="2500" spc="80" dirty="0">
                <a:latin typeface="Tahoma"/>
                <a:cs typeface="Tahoma"/>
              </a:rPr>
              <a:t> </a:t>
            </a:r>
            <a:r>
              <a:rPr sz="2500" spc="280" dirty="0">
                <a:latin typeface="Tahoma"/>
                <a:cs typeface="Tahoma"/>
              </a:rPr>
              <a:t>which</a:t>
            </a:r>
            <a:r>
              <a:rPr sz="2500" spc="85" dirty="0">
                <a:latin typeface="Tahoma"/>
                <a:cs typeface="Tahoma"/>
              </a:rPr>
              <a:t> </a:t>
            </a:r>
            <a:r>
              <a:rPr sz="2500" spc="110" dirty="0">
                <a:latin typeface="Tahoma"/>
                <a:cs typeface="Tahoma"/>
              </a:rPr>
              <a:t>is</a:t>
            </a:r>
            <a:r>
              <a:rPr sz="2500" spc="80" dirty="0">
                <a:latin typeface="Tahoma"/>
                <a:cs typeface="Tahoma"/>
              </a:rPr>
              <a:t> </a:t>
            </a:r>
            <a:r>
              <a:rPr sz="2500" spc="160" dirty="0">
                <a:latin typeface="Tahoma"/>
                <a:cs typeface="Tahoma"/>
              </a:rPr>
              <a:t>essential</a:t>
            </a:r>
            <a:r>
              <a:rPr sz="2500" spc="85" dirty="0">
                <a:latin typeface="Tahoma"/>
                <a:cs typeface="Tahoma"/>
              </a:rPr>
              <a:t> </a:t>
            </a:r>
            <a:r>
              <a:rPr sz="2500" spc="125" dirty="0">
                <a:latin typeface="Tahoma"/>
                <a:cs typeface="Tahoma"/>
              </a:rPr>
              <a:t>for</a:t>
            </a:r>
            <a:r>
              <a:rPr sz="2500" spc="80" dirty="0">
                <a:latin typeface="Tahoma"/>
                <a:cs typeface="Tahoma"/>
              </a:rPr>
              <a:t> </a:t>
            </a:r>
            <a:r>
              <a:rPr sz="2500" spc="204" dirty="0">
                <a:latin typeface="Tahoma"/>
                <a:cs typeface="Tahoma"/>
              </a:rPr>
              <a:t>fetching</a:t>
            </a:r>
            <a:r>
              <a:rPr sz="2500" spc="85" dirty="0">
                <a:latin typeface="Tahoma"/>
                <a:cs typeface="Tahoma"/>
              </a:rPr>
              <a:t> </a:t>
            </a:r>
            <a:r>
              <a:rPr sz="2500" spc="215" dirty="0">
                <a:latin typeface="Tahoma"/>
                <a:cs typeface="Tahoma"/>
              </a:rPr>
              <a:t>data</a:t>
            </a:r>
            <a:r>
              <a:rPr sz="2500" spc="85" dirty="0">
                <a:latin typeface="Tahoma"/>
                <a:cs typeface="Tahoma"/>
              </a:rPr>
              <a:t> </a:t>
            </a:r>
            <a:r>
              <a:rPr sz="2500" spc="229" dirty="0">
                <a:latin typeface="Tahoma"/>
                <a:cs typeface="Tahoma"/>
              </a:rPr>
              <a:t>from </a:t>
            </a:r>
            <a:r>
              <a:rPr sz="2500" spc="-770" dirty="0">
                <a:latin typeface="Tahoma"/>
                <a:cs typeface="Tahoma"/>
              </a:rPr>
              <a:t> </a:t>
            </a:r>
            <a:r>
              <a:rPr sz="2500" spc="105" dirty="0">
                <a:latin typeface="Tahoma"/>
                <a:cs typeface="Tahoma"/>
              </a:rPr>
              <a:t>servers</a:t>
            </a:r>
            <a:r>
              <a:rPr sz="2500" spc="-135" dirty="0">
                <a:latin typeface="Tahoma"/>
                <a:cs typeface="Tahoma"/>
              </a:rPr>
              <a:t> </a:t>
            </a:r>
            <a:r>
              <a:rPr sz="2500" spc="240" dirty="0">
                <a:latin typeface="Tahoma"/>
                <a:cs typeface="Tahoma"/>
              </a:rPr>
              <a:t>without</a:t>
            </a:r>
            <a:r>
              <a:rPr sz="2500" spc="-130" dirty="0">
                <a:latin typeface="Tahoma"/>
                <a:cs typeface="Tahoma"/>
              </a:rPr>
              <a:t> </a:t>
            </a:r>
            <a:r>
              <a:rPr sz="2500" spc="240" dirty="0">
                <a:latin typeface="Tahoma"/>
                <a:cs typeface="Tahoma"/>
              </a:rPr>
              <a:t>blocking</a:t>
            </a:r>
            <a:r>
              <a:rPr sz="2500" spc="-130" dirty="0">
                <a:latin typeface="Tahoma"/>
                <a:cs typeface="Tahoma"/>
              </a:rPr>
              <a:t> </a:t>
            </a:r>
            <a:r>
              <a:rPr sz="2500" spc="220" dirty="0">
                <a:latin typeface="Tahoma"/>
                <a:cs typeface="Tahoma"/>
              </a:rPr>
              <a:t>the</a:t>
            </a:r>
            <a:r>
              <a:rPr sz="2500" spc="-130" dirty="0">
                <a:latin typeface="Tahoma"/>
                <a:cs typeface="Tahoma"/>
              </a:rPr>
              <a:t> </a:t>
            </a:r>
            <a:r>
              <a:rPr sz="2500" spc="145" dirty="0">
                <a:latin typeface="Tahoma"/>
                <a:cs typeface="Tahoma"/>
              </a:rPr>
              <a:t>user</a:t>
            </a:r>
            <a:r>
              <a:rPr sz="2500" spc="-130" dirty="0">
                <a:latin typeface="Tahoma"/>
                <a:cs typeface="Tahoma"/>
              </a:rPr>
              <a:t> </a:t>
            </a:r>
            <a:r>
              <a:rPr sz="2500" spc="135" dirty="0">
                <a:latin typeface="Tahoma"/>
                <a:cs typeface="Tahoma"/>
              </a:rPr>
              <a:t>interface.</a:t>
            </a:r>
            <a:endParaRPr sz="2500" dirty="0">
              <a:latin typeface="Tahoma"/>
              <a:cs typeface="Tahoma"/>
            </a:endParaRPr>
          </a:p>
          <a:p>
            <a:pPr>
              <a:lnSpc>
                <a:spcPct val="100000"/>
              </a:lnSpc>
              <a:spcBef>
                <a:spcPts val="25"/>
              </a:spcBef>
            </a:pPr>
            <a:endParaRPr sz="2900" dirty="0">
              <a:latin typeface="Tahoma"/>
              <a:cs typeface="Tahoma"/>
            </a:endParaRPr>
          </a:p>
          <a:p>
            <a:pPr marL="12700" marR="5080" algn="just">
              <a:lnSpc>
                <a:spcPct val="117500"/>
              </a:lnSpc>
            </a:pPr>
            <a:r>
              <a:rPr sz="2500" spc="215" dirty="0">
                <a:latin typeface="Tahoma"/>
                <a:cs typeface="Tahoma"/>
              </a:rPr>
              <a:t>Frameworks </a:t>
            </a:r>
            <a:r>
              <a:rPr sz="2500" spc="265" dirty="0">
                <a:latin typeface="Tahoma"/>
                <a:cs typeface="Tahoma"/>
              </a:rPr>
              <a:t>and </a:t>
            </a:r>
            <a:r>
              <a:rPr sz="2500" spc="155" dirty="0">
                <a:latin typeface="Tahoma"/>
                <a:cs typeface="Tahoma"/>
              </a:rPr>
              <a:t>libraries </a:t>
            </a:r>
            <a:r>
              <a:rPr sz="2500" spc="185" dirty="0">
                <a:latin typeface="Tahoma"/>
                <a:cs typeface="Tahoma"/>
              </a:rPr>
              <a:t>like </a:t>
            </a:r>
            <a:r>
              <a:rPr sz="2500" spc="140" dirty="0">
                <a:latin typeface="Tahoma"/>
                <a:cs typeface="Tahoma"/>
              </a:rPr>
              <a:t>React, </a:t>
            </a:r>
            <a:r>
              <a:rPr sz="2500" spc="170" dirty="0">
                <a:latin typeface="Tahoma"/>
                <a:cs typeface="Tahoma"/>
              </a:rPr>
              <a:t>Angular, </a:t>
            </a:r>
            <a:r>
              <a:rPr sz="2500" spc="265" dirty="0">
                <a:latin typeface="Tahoma"/>
                <a:cs typeface="Tahoma"/>
              </a:rPr>
              <a:t>and </a:t>
            </a:r>
            <a:r>
              <a:rPr sz="2500" spc="90" dirty="0">
                <a:latin typeface="Tahoma"/>
                <a:cs typeface="Tahoma"/>
              </a:rPr>
              <a:t>Vue.js </a:t>
            </a:r>
            <a:r>
              <a:rPr sz="2500" spc="195" dirty="0">
                <a:latin typeface="Tahoma"/>
                <a:cs typeface="Tahoma"/>
              </a:rPr>
              <a:t>simplify </a:t>
            </a:r>
            <a:r>
              <a:rPr sz="2500" spc="305" dirty="0">
                <a:latin typeface="Tahoma"/>
                <a:cs typeface="Tahoma"/>
              </a:rPr>
              <a:t>web </a:t>
            </a:r>
            <a:r>
              <a:rPr sz="2500" spc="240" dirty="0">
                <a:latin typeface="Tahoma"/>
                <a:cs typeface="Tahoma"/>
              </a:rPr>
              <a:t>development </a:t>
            </a:r>
            <a:r>
              <a:rPr sz="2500" spc="215" dirty="0">
                <a:latin typeface="Tahoma"/>
                <a:cs typeface="Tahoma"/>
              </a:rPr>
              <a:t>by </a:t>
            </a:r>
            <a:r>
              <a:rPr sz="2500" spc="204" dirty="0">
                <a:latin typeface="Tahoma"/>
                <a:cs typeface="Tahoma"/>
              </a:rPr>
              <a:t>providing </a:t>
            </a:r>
            <a:r>
              <a:rPr sz="2500" spc="210" dirty="0">
                <a:latin typeface="Tahoma"/>
                <a:cs typeface="Tahoma"/>
              </a:rPr>
              <a:t> </a:t>
            </a:r>
            <a:r>
              <a:rPr sz="2500" spc="180" dirty="0">
                <a:latin typeface="Tahoma"/>
                <a:cs typeface="Tahoma"/>
              </a:rPr>
              <a:t>reusable </a:t>
            </a:r>
            <a:r>
              <a:rPr sz="2500" spc="254" dirty="0">
                <a:latin typeface="Tahoma"/>
                <a:cs typeface="Tahoma"/>
              </a:rPr>
              <a:t>components </a:t>
            </a:r>
            <a:r>
              <a:rPr sz="2500" spc="265" dirty="0">
                <a:latin typeface="Tahoma"/>
                <a:cs typeface="Tahoma"/>
              </a:rPr>
              <a:t>and </a:t>
            </a:r>
            <a:r>
              <a:rPr sz="2500" spc="175" dirty="0">
                <a:latin typeface="Tahoma"/>
                <a:cs typeface="Tahoma"/>
              </a:rPr>
              <a:t>tools </a:t>
            </a:r>
            <a:r>
              <a:rPr sz="2500" spc="125" dirty="0">
                <a:latin typeface="Tahoma"/>
                <a:cs typeface="Tahoma"/>
              </a:rPr>
              <a:t>for </a:t>
            </a:r>
            <a:r>
              <a:rPr sz="2500" spc="235" dirty="0">
                <a:latin typeface="Tahoma"/>
                <a:cs typeface="Tahoma"/>
              </a:rPr>
              <a:t>building </a:t>
            </a:r>
            <a:r>
              <a:rPr sz="2500" spc="265" dirty="0">
                <a:latin typeface="Tahoma"/>
                <a:cs typeface="Tahoma"/>
              </a:rPr>
              <a:t>complex </a:t>
            </a:r>
            <a:r>
              <a:rPr sz="2500" spc="175" dirty="0">
                <a:latin typeface="Tahoma"/>
                <a:cs typeface="Tahoma"/>
              </a:rPr>
              <a:t>applications. </a:t>
            </a:r>
            <a:r>
              <a:rPr sz="2500" spc="135" dirty="0">
                <a:latin typeface="Tahoma"/>
                <a:cs typeface="Tahoma"/>
              </a:rPr>
              <a:t>Node.js </a:t>
            </a:r>
            <a:r>
              <a:rPr sz="2500" spc="195" dirty="0">
                <a:latin typeface="Tahoma"/>
                <a:cs typeface="Tahoma"/>
              </a:rPr>
              <a:t>extends </a:t>
            </a:r>
            <a:r>
              <a:rPr sz="2500" spc="185" dirty="0">
                <a:latin typeface="Tahoma"/>
                <a:cs typeface="Tahoma"/>
              </a:rPr>
              <a:t>JavaScript </a:t>
            </a:r>
            <a:r>
              <a:rPr sz="2500" spc="204" dirty="0">
                <a:latin typeface="Tahoma"/>
                <a:cs typeface="Tahoma"/>
              </a:rPr>
              <a:t>to </a:t>
            </a:r>
            <a:r>
              <a:rPr sz="2500" spc="220" dirty="0">
                <a:latin typeface="Tahoma"/>
                <a:cs typeface="Tahoma"/>
              </a:rPr>
              <a:t>the </a:t>
            </a:r>
            <a:r>
              <a:rPr sz="2500" spc="225" dirty="0">
                <a:latin typeface="Tahoma"/>
                <a:cs typeface="Tahoma"/>
              </a:rPr>
              <a:t> </a:t>
            </a:r>
            <a:r>
              <a:rPr sz="2500" spc="100" dirty="0">
                <a:latin typeface="Tahoma"/>
                <a:cs typeface="Tahoma"/>
              </a:rPr>
              <a:t>server-side,</a:t>
            </a:r>
            <a:r>
              <a:rPr sz="2500" spc="-135" dirty="0">
                <a:latin typeface="Tahoma"/>
                <a:cs typeface="Tahoma"/>
              </a:rPr>
              <a:t> </a:t>
            </a:r>
            <a:r>
              <a:rPr sz="2500" spc="270" dirty="0">
                <a:latin typeface="Tahoma"/>
                <a:cs typeface="Tahoma"/>
              </a:rPr>
              <a:t>making</a:t>
            </a:r>
            <a:r>
              <a:rPr sz="2500" spc="-130" dirty="0">
                <a:latin typeface="Tahoma"/>
                <a:cs typeface="Tahoma"/>
              </a:rPr>
              <a:t> </a:t>
            </a:r>
            <a:r>
              <a:rPr sz="2500" spc="165" dirty="0">
                <a:latin typeface="Tahoma"/>
                <a:cs typeface="Tahoma"/>
              </a:rPr>
              <a:t>it</a:t>
            </a:r>
            <a:r>
              <a:rPr sz="2500" spc="-130" dirty="0">
                <a:latin typeface="Tahoma"/>
                <a:cs typeface="Tahoma"/>
              </a:rPr>
              <a:t> </a:t>
            </a:r>
            <a:r>
              <a:rPr sz="2500" spc="140" dirty="0">
                <a:latin typeface="Tahoma"/>
                <a:cs typeface="Tahoma"/>
              </a:rPr>
              <a:t>versatile</a:t>
            </a:r>
            <a:r>
              <a:rPr sz="2500" spc="-130" dirty="0">
                <a:latin typeface="Tahoma"/>
                <a:cs typeface="Tahoma"/>
              </a:rPr>
              <a:t> </a:t>
            </a:r>
            <a:r>
              <a:rPr sz="2500" spc="125" dirty="0">
                <a:latin typeface="Tahoma"/>
                <a:cs typeface="Tahoma"/>
              </a:rPr>
              <a:t>for</a:t>
            </a:r>
            <a:r>
              <a:rPr sz="2500" spc="-130" dirty="0">
                <a:latin typeface="Tahoma"/>
                <a:cs typeface="Tahoma"/>
              </a:rPr>
              <a:t> </a:t>
            </a:r>
            <a:r>
              <a:rPr sz="2500" spc="165" dirty="0">
                <a:latin typeface="Tahoma"/>
                <a:cs typeface="Tahoma"/>
              </a:rPr>
              <a:t>full-stack</a:t>
            </a:r>
            <a:r>
              <a:rPr sz="2500" spc="-130" dirty="0">
                <a:latin typeface="Tahoma"/>
                <a:cs typeface="Tahoma"/>
              </a:rPr>
              <a:t> </a:t>
            </a:r>
            <a:r>
              <a:rPr sz="2500" spc="204" dirty="0">
                <a:latin typeface="Tahoma"/>
                <a:cs typeface="Tahoma"/>
              </a:rPr>
              <a:t>development.</a:t>
            </a:r>
            <a:endParaRPr sz="2500" dirty="0">
              <a:latin typeface="Tahoma"/>
              <a:cs typeface="Tahoma"/>
            </a:endParaRPr>
          </a:p>
          <a:p>
            <a:pPr>
              <a:lnSpc>
                <a:spcPct val="100000"/>
              </a:lnSpc>
              <a:spcBef>
                <a:spcPts val="25"/>
              </a:spcBef>
            </a:pPr>
            <a:endParaRPr sz="2900" dirty="0">
              <a:latin typeface="Tahoma"/>
              <a:cs typeface="Tahoma"/>
            </a:endParaRPr>
          </a:p>
          <a:p>
            <a:pPr marL="12700" marR="5080" algn="just">
              <a:lnSpc>
                <a:spcPct val="117500"/>
              </a:lnSpc>
            </a:pPr>
            <a:r>
              <a:rPr sz="2500" spc="190" dirty="0">
                <a:latin typeface="Tahoma"/>
                <a:cs typeface="Tahoma"/>
              </a:rPr>
              <a:t>Despite </a:t>
            </a:r>
            <a:r>
              <a:rPr sz="2500" spc="135" dirty="0">
                <a:latin typeface="Tahoma"/>
                <a:cs typeface="Tahoma"/>
              </a:rPr>
              <a:t>its </a:t>
            </a:r>
            <a:r>
              <a:rPr sz="2500" spc="165" dirty="0">
                <a:latin typeface="Tahoma"/>
                <a:cs typeface="Tahoma"/>
              </a:rPr>
              <a:t>power, </a:t>
            </a:r>
            <a:r>
              <a:rPr sz="2500" spc="185" dirty="0">
                <a:latin typeface="Tahoma"/>
                <a:cs typeface="Tahoma"/>
              </a:rPr>
              <a:t>JavaScript </a:t>
            </a:r>
            <a:r>
              <a:rPr sz="2500" spc="225" dirty="0">
                <a:latin typeface="Tahoma"/>
                <a:cs typeface="Tahoma"/>
              </a:rPr>
              <a:t>should </a:t>
            </a:r>
            <a:r>
              <a:rPr sz="2500" spc="254" dirty="0">
                <a:latin typeface="Tahoma"/>
                <a:cs typeface="Tahoma"/>
              </a:rPr>
              <a:t>be </a:t>
            </a:r>
            <a:r>
              <a:rPr sz="2500" spc="210" dirty="0">
                <a:latin typeface="Tahoma"/>
                <a:cs typeface="Tahoma"/>
              </a:rPr>
              <a:t>used </a:t>
            </a:r>
            <a:r>
              <a:rPr sz="2500" spc="180" dirty="0">
                <a:latin typeface="Tahoma"/>
                <a:cs typeface="Tahoma"/>
              </a:rPr>
              <a:t>judiciously </a:t>
            </a:r>
            <a:r>
              <a:rPr sz="2500" spc="204" dirty="0">
                <a:latin typeface="Tahoma"/>
                <a:cs typeface="Tahoma"/>
              </a:rPr>
              <a:t>to </a:t>
            </a:r>
            <a:r>
              <a:rPr sz="2500" spc="170" dirty="0">
                <a:latin typeface="Tahoma"/>
                <a:cs typeface="Tahoma"/>
              </a:rPr>
              <a:t>ensure </a:t>
            </a:r>
            <a:r>
              <a:rPr sz="2500" spc="145" dirty="0">
                <a:latin typeface="Tahoma"/>
                <a:cs typeface="Tahoma"/>
              </a:rPr>
              <a:t>accessibility, </a:t>
            </a:r>
            <a:r>
              <a:rPr sz="2500" spc="180" dirty="0">
                <a:latin typeface="Tahoma"/>
                <a:cs typeface="Tahoma"/>
              </a:rPr>
              <a:t>performance, </a:t>
            </a:r>
            <a:r>
              <a:rPr sz="2500" spc="265" dirty="0">
                <a:latin typeface="Tahoma"/>
                <a:cs typeface="Tahoma"/>
              </a:rPr>
              <a:t>and </a:t>
            </a:r>
            <a:r>
              <a:rPr sz="2500" spc="270" dirty="0">
                <a:latin typeface="Tahoma"/>
                <a:cs typeface="Tahoma"/>
              </a:rPr>
              <a:t> </a:t>
            </a:r>
            <a:r>
              <a:rPr sz="2500" spc="120" dirty="0">
                <a:latin typeface="Tahoma"/>
                <a:cs typeface="Tahoma"/>
              </a:rPr>
              <a:t>security.</a:t>
            </a:r>
            <a:r>
              <a:rPr sz="2500" spc="5" dirty="0">
                <a:latin typeface="Tahoma"/>
                <a:cs typeface="Tahoma"/>
              </a:rPr>
              <a:t> </a:t>
            </a:r>
            <a:r>
              <a:rPr sz="2500" spc="204" dirty="0">
                <a:latin typeface="Tahoma"/>
                <a:cs typeface="Tahoma"/>
              </a:rPr>
              <a:t>Proper</a:t>
            </a:r>
            <a:r>
              <a:rPr sz="2500" spc="5" dirty="0">
                <a:latin typeface="Tahoma"/>
                <a:cs typeface="Tahoma"/>
              </a:rPr>
              <a:t> </a:t>
            </a:r>
            <a:r>
              <a:rPr sz="2500" spc="250" dirty="0">
                <a:latin typeface="Tahoma"/>
                <a:cs typeface="Tahoma"/>
              </a:rPr>
              <a:t>coding</a:t>
            </a:r>
            <a:r>
              <a:rPr sz="2500" spc="10" dirty="0">
                <a:latin typeface="Tahoma"/>
                <a:cs typeface="Tahoma"/>
              </a:rPr>
              <a:t> </a:t>
            </a:r>
            <a:r>
              <a:rPr sz="2500" spc="190" dirty="0">
                <a:latin typeface="Tahoma"/>
                <a:cs typeface="Tahoma"/>
              </a:rPr>
              <a:t>practices</a:t>
            </a:r>
            <a:r>
              <a:rPr sz="2500" spc="5" dirty="0">
                <a:latin typeface="Tahoma"/>
                <a:cs typeface="Tahoma"/>
              </a:rPr>
              <a:t> </a:t>
            </a:r>
            <a:r>
              <a:rPr sz="2500" spc="265" dirty="0">
                <a:latin typeface="Tahoma"/>
                <a:cs typeface="Tahoma"/>
              </a:rPr>
              <a:t>and</a:t>
            </a:r>
            <a:r>
              <a:rPr sz="2500" spc="10" dirty="0">
                <a:latin typeface="Tahoma"/>
                <a:cs typeface="Tahoma"/>
              </a:rPr>
              <a:t> </a:t>
            </a:r>
            <a:r>
              <a:rPr sz="2500" spc="170" dirty="0">
                <a:latin typeface="Tahoma"/>
                <a:cs typeface="Tahoma"/>
              </a:rPr>
              <a:t>regular</a:t>
            </a:r>
            <a:r>
              <a:rPr sz="2500" spc="5" dirty="0">
                <a:latin typeface="Tahoma"/>
                <a:cs typeface="Tahoma"/>
              </a:rPr>
              <a:t> </a:t>
            </a:r>
            <a:r>
              <a:rPr sz="2500" spc="220" dirty="0">
                <a:latin typeface="Tahoma"/>
                <a:cs typeface="Tahoma"/>
              </a:rPr>
              <a:t>updates</a:t>
            </a:r>
            <a:r>
              <a:rPr sz="2500" spc="10" dirty="0">
                <a:latin typeface="Tahoma"/>
                <a:cs typeface="Tahoma"/>
              </a:rPr>
              <a:t> </a:t>
            </a:r>
            <a:r>
              <a:rPr sz="2500" spc="145" dirty="0">
                <a:latin typeface="Tahoma"/>
                <a:cs typeface="Tahoma"/>
              </a:rPr>
              <a:t>are</a:t>
            </a:r>
            <a:r>
              <a:rPr sz="2500" spc="5" dirty="0">
                <a:latin typeface="Tahoma"/>
                <a:cs typeface="Tahoma"/>
              </a:rPr>
              <a:t> </a:t>
            </a:r>
            <a:r>
              <a:rPr sz="2500" spc="160" dirty="0">
                <a:latin typeface="Tahoma"/>
                <a:cs typeface="Tahoma"/>
              </a:rPr>
              <a:t>essential</a:t>
            </a:r>
            <a:r>
              <a:rPr sz="2500" spc="10" dirty="0">
                <a:latin typeface="Tahoma"/>
                <a:cs typeface="Tahoma"/>
              </a:rPr>
              <a:t> </a:t>
            </a:r>
            <a:r>
              <a:rPr sz="2500" spc="204" dirty="0">
                <a:latin typeface="Tahoma"/>
                <a:cs typeface="Tahoma"/>
              </a:rPr>
              <a:t>to</a:t>
            </a:r>
            <a:r>
              <a:rPr sz="2500" spc="5" dirty="0">
                <a:latin typeface="Tahoma"/>
                <a:cs typeface="Tahoma"/>
              </a:rPr>
              <a:t> </a:t>
            </a:r>
            <a:r>
              <a:rPr sz="2500" spc="235" dirty="0">
                <a:latin typeface="Tahoma"/>
                <a:cs typeface="Tahoma"/>
              </a:rPr>
              <a:t>keep</a:t>
            </a:r>
            <a:r>
              <a:rPr sz="2500" spc="10" dirty="0">
                <a:latin typeface="Tahoma"/>
                <a:cs typeface="Tahoma"/>
              </a:rPr>
              <a:t> </a:t>
            </a:r>
            <a:r>
              <a:rPr sz="2500" spc="305" dirty="0">
                <a:latin typeface="Tahoma"/>
                <a:cs typeface="Tahoma"/>
              </a:rPr>
              <a:t>web</a:t>
            </a:r>
            <a:r>
              <a:rPr sz="2500" spc="5" dirty="0">
                <a:latin typeface="Tahoma"/>
                <a:cs typeface="Tahoma"/>
              </a:rPr>
              <a:t> </a:t>
            </a:r>
            <a:r>
              <a:rPr sz="2500" spc="204" dirty="0">
                <a:latin typeface="Tahoma"/>
                <a:cs typeface="Tahoma"/>
              </a:rPr>
              <a:t>applications</a:t>
            </a:r>
            <a:r>
              <a:rPr sz="2500" spc="10" dirty="0">
                <a:latin typeface="Tahoma"/>
                <a:cs typeface="Tahoma"/>
              </a:rPr>
              <a:t> </a:t>
            </a:r>
            <a:r>
              <a:rPr sz="2500" spc="185" dirty="0">
                <a:latin typeface="Tahoma"/>
                <a:cs typeface="Tahoma"/>
              </a:rPr>
              <a:t>stable</a:t>
            </a:r>
            <a:r>
              <a:rPr sz="2500" spc="5" dirty="0">
                <a:latin typeface="Tahoma"/>
                <a:cs typeface="Tahoma"/>
              </a:rPr>
              <a:t> </a:t>
            </a:r>
            <a:r>
              <a:rPr sz="2500" spc="265" dirty="0">
                <a:latin typeface="Tahoma"/>
                <a:cs typeface="Tahoma"/>
              </a:rPr>
              <a:t>and </a:t>
            </a:r>
            <a:r>
              <a:rPr sz="2500" spc="-770" dirty="0">
                <a:latin typeface="Tahoma"/>
                <a:cs typeface="Tahoma"/>
              </a:rPr>
              <a:t> </a:t>
            </a:r>
            <a:r>
              <a:rPr sz="2500" spc="114" dirty="0">
                <a:latin typeface="Tahoma"/>
                <a:cs typeface="Tahoma"/>
              </a:rPr>
              <a:t>secure.</a:t>
            </a:r>
            <a:endParaRPr sz="250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TotalTime>
  <Words>1294</Words>
  <Application>Microsoft Office PowerPoint</Application>
  <PresentationFormat>Custom</PresentationFormat>
  <Paragraphs>89</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Tahoma</vt:lpstr>
      <vt:lpstr>Office Theme</vt:lpstr>
      <vt:lpstr>PowerPoint Presentation</vt:lpstr>
      <vt:lpstr>TABLE OF CONTENT</vt:lpstr>
      <vt:lpstr>INTRODUCTION</vt:lpstr>
      <vt:lpstr>KEY TECHNOLOGIES AND  LANGUAGES</vt:lpstr>
      <vt:lpstr>Front-End Frameworks: Front-end frameworks like React, Angular, and Vue.js provide pre-built  components and tools to simplify the development of complex,  interactive web applications.</vt:lpstr>
      <vt:lpstr>LANGUAGES</vt:lpstr>
      <vt:lpstr>HTML</vt:lpstr>
      <vt:lpstr>CSS</vt:lpstr>
      <vt:lpstr>JAVA SCRIPT JavaScript is a crucial programming language in web development. It enables dynamic and interactive  features on websites. Developers use JavaScript to manipulate web page content, respond to user  interactions, and communicate with web servers.</vt:lpstr>
      <vt:lpstr>PowerPoint Presentation</vt:lpstr>
      <vt:lpstr>PYTHON</vt:lpstr>
      <vt:lpstr>RUBY</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Aastha Bhardwaj</dc:creator>
  <cp:keywords>DAFwphzUvbw,BAFcJjdFjt8</cp:keywords>
  <cp:lastModifiedBy>Swapnil Datta</cp:lastModifiedBy>
  <cp:revision>1</cp:revision>
  <dcterms:created xsi:type="dcterms:W3CDTF">2023-10-08T08:27:17Z</dcterms:created>
  <dcterms:modified xsi:type="dcterms:W3CDTF">2023-10-08T13:50:14Z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2023-10-08T00:00:00Z</vt:filetime>
  </property>
  <property fmtid="{D5CDD505-2E9C-101B-9397-08002B2CF9AE}" pid="3" name="Creator">
    <vt:lpwstr>Canva</vt:lpwstr>
  </property>
  <property fmtid="{D5CDD505-2E9C-101B-9397-08002B2CF9AE}" pid="4" name="LastSaved">
    <vt:filetime>2023-10-08T00:00:00Z</vt:filetime>
  </property>
</Properties>
</file>